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36004500" cy="17995900"/>
  <p:notesSz cx="6858000" cy="9144000"/>
  <p:embeddedFontLst>
    <p:embeddedFont>
      <p:font typeface="Big Shoulders Display" panose="020B0604020202020204" charset="0"/>
      <p:regular r:id="rId23"/>
    </p:embeddedFont>
    <p:embeddedFont>
      <p:font typeface="Big Shoulders Display Medium" panose="020B0604020202020204" charset="0"/>
      <p:regular r:id="rId24"/>
    </p:embeddedFont>
    <p:embeddedFont>
      <p:font typeface="Big Shoulders Display Thin" panose="020B0604020202020204" charset="0"/>
      <p:regular r:id="rId25"/>
    </p:embeddedFont>
    <p:embeddedFont>
      <p:font typeface="DejaVu Serif" panose="020B0604020202020204" charset="0"/>
      <p:regular r:id="rId26"/>
    </p:embeddedFont>
    <p:embeddedFont>
      <p:font typeface="DejaVu Serif Bold" panose="020B0604020202020204" charset="0"/>
      <p:regular r:id="rId27"/>
      <p:bold r:id="rId28"/>
    </p:embeddedFont>
    <p:embeddedFont>
      <p:font typeface="DejaVu Serif Bold Italics" panose="020B0604020202020204" charset="0"/>
      <p:regular r:id="rId29"/>
      <p:bold r:id="rId30"/>
      <p:italic r:id="rId31"/>
      <p:boldItalic r:id="rId32"/>
    </p:embeddedFont>
    <p:embeddedFont>
      <p:font typeface="Paytone One" panose="020B0604020202020204" charset="0"/>
      <p:regular r:id="rId33"/>
    </p:embeddedFont>
    <p:embeddedFont>
      <p:font typeface="The Nautigal" panose="020B0604020202020204" charset="0"/>
      <p:regular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753" autoAdjust="0"/>
    <p:restoredTop sz="94543" autoAdjust="0"/>
  </p:normalViewPr>
  <p:slideViewPr>
    <p:cSldViewPr>
      <p:cViewPr varScale="1">
        <p:scale>
          <a:sx n="29" d="100"/>
          <a:sy n="29" d="100"/>
        </p:scale>
        <p:origin x="370" y="10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9/19/2025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0.jpe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0.jpe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1.png"/><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0.jpeg"/><Relationship Id="rId7" Type="http://schemas.openxmlformats.org/officeDocument/2006/relationships/image" Target="../media/image27.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D10000">
                <a:alpha val="100000"/>
              </a:srgbClr>
            </a:gs>
            <a:gs pos="100000">
              <a:srgbClr val="9E0101">
                <a:alpha val="100000"/>
              </a:srgbClr>
            </a:gs>
          </a:gsLst>
          <a:lin ang="5400000"/>
        </a:gradFill>
        <a:effectLst/>
      </p:bgPr>
    </p:bg>
    <p:spTree>
      <p:nvGrpSpPr>
        <p:cNvPr id="1" name=""/>
        <p:cNvGrpSpPr/>
        <p:nvPr/>
      </p:nvGrpSpPr>
      <p:grpSpPr>
        <a:xfrm>
          <a:off x="0" y="0"/>
          <a:ext cx="0" cy="0"/>
          <a:chOff x="0" y="0"/>
          <a:chExt cx="0" cy="0"/>
        </a:xfrm>
      </p:grpSpPr>
      <p:sp>
        <p:nvSpPr>
          <p:cNvPr id="2" name="Freeform 2"/>
          <p:cNvSpPr/>
          <p:nvPr/>
        </p:nvSpPr>
        <p:spPr>
          <a:xfrm>
            <a:off x="478144" y="-2827040"/>
            <a:ext cx="20365669" cy="20353090"/>
          </a:xfrm>
          <a:custGeom>
            <a:avLst/>
            <a:gdLst/>
            <a:ahLst/>
            <a:cxnLst/>
            <a:rect l="l" t="t" r="r" b="b"/>
            <a:pathLst>
              <a:path w="20365669" h="20353090">
                <a:moveTo>
                  <a:pt x="0" y="0"/>
                </a:moveTo>
                <a:lnTo>
                  <a:pt x="20365670" y="0"/>
                </a:lnTo>
                <a:lnTo>
                  <a:pt x="20365670" y="20353090"/>
                </a:lnTo>
                <a:lnTo>
                  <a:pt x="0" y="20353090"/>
                </a:lnTo>
                <a:lnTo>
                  <a:pt x="0" y="0"/>
                </a:lnTo>
                <a:close/>
              </a:path>
            </a:pathLst>
          </a:custGeom>
          <a:blipFill>
            <a:blip r:embed="rId2">
              <a:alphaModFix amt="19999"/>
            </a:blip>
            <a:stretch>
              <a:fillRect/>
            </a:stretch>
          </a:blipFill>
        </p:spPr>
      </p:sp>
      <p:sp>
        <p:nvSpPr>
          <p:cNvPr id="3" name="Freeform 3"/>
          <p:cNvSpPr/>
          <p:nvPr/>
        </p:nvSpPr>
        <p:spPr>
          <a:xfrm>
            <a:off x="4335769" y="1569500"/>
            <a:ext cx="12650419" cy="12645148"/>
          </a:xfrm>
          <a:custGeom>
            <a:avLst/>
            <a:gdLst/>
            <a:ahLst/>
            <a:cxnLst/>
            <a:rect l="l" t="t" r="r" b="b"/>
            <a:pathLst>
              <a:path w="12650419" h="12645148">
                <a:moveTo>
                  <a:pt x="0" y="0"/>
                </a:moveTo>
                <a:lnTo>
                  <a:pt x="12650420" y="0"/>
                </a:lnTo>
                <a:lnTo>
                  <a:pt x="12650420" y="12645148"/>
                </a:lnTo>
                <a:lnTo>
                  <a:pt x="0" y="12645148"/>
                </a:lnTo>
                <a:lnTo>
                  <a:pt x="0" y="0"/>
                </a:lnTo>
                <a:close/>
              </a:path>
            </a:pathLst>
          </a:custGeom>
          <a:blipFill>
            <a:blip r:embed="rId3"/>
            <a:stretch>
              <a:fillRect/>
            </a:stretch>
          </a:blipFill>
        </p:spPr>
      </p:sp>
      <p:sp>
        <p:nvSpPr>
          <p:cNvPr id="4" name="Freeform 4"/>
          <p:cNvSpPr/>
          <p:nvPr/>
        </p:nvSpPr>
        <p:spPr>
          <a:xfrm rot="-1576413">
            <a:off x="6911875" y="1152490"/>
            <a:ext cx="8434677" cy="8434677"/>
          </a:xfrm>
          <a:custGeom>
            <a:avLst/>
            <a:gdLst/>
            <a:ahLst/>
            <a:cxnLst/>
            <a:rect l="l" t="t" r="r" b="b"/>
            <a:pathLst>
              <a:path w="8434677" h="8434677">
                <a:moveTo>
                  <a:pt x="0" y="0"/>
                </a:moveTo>
                <a:lnTo>
                  <a:pt x="8434677" y="0"/>
                </a:lnTo>
                <a:lnTo>
                  <a:pt x="8434677" y="8434678"/>
                </a:lnTo>
                <a:lnTo>
                  <a:pt x="0" y="8434678"/>
                </a:lnTo>
                <a:lnTo>
                  <a:pt x="0" y="0"/>
                </a:lnTo>
                <a:close/>
              </a:path>
            </a:pathLst>
          </a:custGeom>
          <a:blipFill>
            <a:blip r:embed="rId4">
              <a:alphaModFix amt="80000"/>
            </a:blip>
            <a:stretch>
              <a:fillRect/>
            </a:stretch>
          </a:blipFill>
        </p:spPr>
      </p:sp>
      <p:sp>
        <p:nvSpPr>
          <p:cNvPr id="5" name="Freeform 5"/>
          <p:cNvSpPr/>
          <p:nvPr/>
        </p:nvSpPr>
        <p:spPr>
          <a:xfrm>
            <a:off x="10086356" y="3619869"/>
            <a:ext cx="2678056" cy="5113234"/>
          </a:xfrm>
          <a:custGeom>
            <a:avLst/>
            <a:gdLst/>
            <a:ahLst/>
            <a:cxnLst/>
            <a:rect l="l" t="t" r="r" b="b"/>
            <a:pathLst>
              <a:path w="2678056" h="5113234">
                <a:moveTo>
                  <a:pt x="0" y="0"/>
                </a:moveTo>
                <a:lnTo>
                  <a:pt x="2678056" y="0"/>
                </a:lnTo>
                <a:lnTo>
                  <a:pt x="2678056" y="5113234"/>
                </a:lnTo>
                <a:lnTo>
                  <a:pt x="0" y="5113234"/>
                </a:lnTo>
                <a:lnTo>
                  <a:pt x="0" y="0"/>
                </a:lnTo>
                <a:close/>
              </a:path>
            </a:pathLst>
          </a:custGeom>
          <a:blipFill>
            <a:blip r:embed="rId5"/>
            <a:stretch>
              <a:fillRect/>
            </a:stretch>
          </a:blipFill>
        </p:spPr>
      </p:sp>
      <p:sp>
        <p:nvSpPr>
          <p:cNvPr id="6" name="Freeform 6"/>
          <p:cNvSpPr/>
          <p:nvPr/>
        </p:nvSpPr>
        <p:spPr>
          <a:xfrm>
            <a:off x="22304493" y="3064132"/>
            <a:ext cx="9245198" cy="6864560"/>
          </a:xfrm>
          <a:custGeom>
            <a:avLst/>
            <a:gdLst/>
            <a:ahLst/>
            <a:cxnLst/>
            <a:rect l="l" t="t" r="r" b="b"/>
            <a:pathLst>
              <a:path w="9245198" h="6864560">
                <a:moveTo>
                  <a:pt x="0" y="0"/>
                </a:moveTo>
                <a:lnTo>
                  <a:pt x="9245198" y="0"/>
                </a:lnTo>
                <a:lnTo>
                  <a:pt x="9245198" y="6864560"/>
                </a:lnTo>
                <a:lnTo>
                  <a:pt x="0" y="6864560"/>
                </a:lnTo>
                <a:lnTo>
                  <a:pt x="0" y="0"/>
                </a:lnTo>
                <a:close/>
              </a:path>
            </a:pathLst>
          </a:custGeom>
          <a:blipFill>
            <a:blip r:embed="rId6"/>
            <a:stretch>
              <a:fillRect/>
            </a:stretch>
          </a:blipFill>
        </p:spPr>
      </p:sp>
      <p:sp>
        <p:nvSpPr>
          <p:cNvPr id="7" name="Freeform 7"/>
          <p:cNvSpPr/>
          <p:nvPr/>
        </p:nvSpPr>
        <p:spPr>
          <a:xfrm>
            <a:off x="27364409" y="4910972"/>
            <a:ext cx="2169677" cy="1988530"/>
          </a:xfrm>
          <a:custGeom>
            <a:avLst/>
            <a:gdLst/>
            <a:ahLst/>
            <a:cxnLst/>
            <a:rect l="l" t="t" r="r" b="b"/>
            <a:pathLst>
              <a:path w="2169677" h="1988530">
                <a:moveTo>
                  <a:pt x="0" y="0"/>
                </a:moveTo>
                <a:lnTo>
                  <a:pt x="2169677" y="0"/>
                </a:lnTo>
                <a:lnTo>
                  <a:pt x="2169677" y="1988530"/>
                </a:lnTo>
                <a:lnTo>
                  <a:pt x="0" y="1988530"/>
                </a:lnTo>
                <a:lnTo>
                  <a:pt x="0" y="0"/>
                </a:lnTo>
                <a:close/>
              </a:path>
            </a:pathLst>
          </a:custGeom>
          <a:blipFill>
            <a:blip r:embed="rId7"/>
            <a:stretch>
              <a:fillRect/>
            </a:stretch>
          </a:blipFill>
        </p:spPr>
      </p:sp>
      <p:pic>
        <p:nvPicPr>
          <p:cNvPr id="8" name="Picture 8"/>
          <p:cNvPicPr>
            <a:picLocks noChangeAspect="1"/>
          </p:cNvPicPr>
          <p:nvPr/>
        </p:nvPicPr>
        <p:blipFill>
          <a:blip r:embed="rId8"/>
          <a:stretch>
            <a:fillRect/>
          </a:stretch>
        </p:blipFill>
        <p:spPr>
          <a:xfrm>
            <a:off x="27056175" y="8420781"/>
            <a:ext cx="3698812" cy="1844590"/>
          </a:xfrm>
          <a:prstGeom prst="rect">
            <a:avLst/>
          </a:prstGeom>
        </p:spPr>
      </p:pic>
      <p:grpSp>
        <p:nvGrpSpPr>
          <p:cNvPr id="9" name="Group 9"/>
          <p:cNvGrpSpPr/>
          <p:nvPr/>
        </p:nvGrpSpPr>
        <p:grpSpPr>
          <a:xfrm>
            <a:off x="1214482" y="5369829"/>
            <a:ext cx="17743749" cy="13611984"/>
            <a:chOff x="0" y="0"/>
            <a:chExt cx="23658332" cy="18149312"/>
          </a:xfrm>
        </p:grpSpPr>
        <p:sp>
          <p:nvSpPr>
            <p:cNvPr id="10" name="Freeform 10"/>
            <p:cNvSpPr/>
            <p:nvPr/>
          </p:nvSpPr>
          <p:spPr>
            <a:xfrm>
              <a:off x="0" y="0"/>
              <a:ext cx="23658332" cy="18149312"/>
            </a:xfrm>
            <a:custGeom>
              <a:avLst/>
              <a:gdLst/>
              <a:ahLst/>
              <a:cxnLst/>
              <a:rect l="l" t="t" r="r" b="b"/>
              <a:pathLst>
                <a:path w="23658332" h="18149312">
                  <a:moveTo>
                    <a:pt x="0" y="0"/>
                  </a:moveTo>
                  <a:lnTo>
                    <a:pt x="23658332" y="0"/>
                  </a:lnTo>
                  <a:lnTo>
                    <a:pt x="23658332" y="18149312"/>
                  </a:lnTo>
                  <a:lnTo>
                    <a:pt x="0" y="18149312"/>
                  </a:lnTo>
                  <a:lnTo>
                    <a:pt x="0" y="0"/>
                  </a:lnTo>
                  <a:close/>
                </a:path>
              </a:pathLst>
            </a:custGeom>
            <a:blipFill>
              <a:blip r:embed="rId9"/>
              <a:stretch>
                <a:fillRect r="-40367" b="-21982"/>
              </a:stretch>
            </a:blipFill>
            <a:ln cap="sq">
              <a:noFill/>
              <a:prstDash val="solid"/>
              <a:miter/>
            </a:ln>
          </p:spPr>
        </p:sp>
        <p:sp>
          <p:nvSpPr>
            <p:cNvPr id="11" name="Freeform 11"/>
            <p:cNvSpPr/>
            <p:nvPr/>
          </p:nvSpPr>
          <p:spPr>
            <a:xfrm>
              <a:off x="0" y="0"/>
              <a:ext cx="23658332" cy="18149312"/>
            </a:xfrm>
            <a:custGeom>
              <a:avLst/>
              <a:gdLst/>
              <a:ahLst/>
              <a:cxnLst/>
              <a:rect l="l" t="t" r="r" b="b"/>
              <a:pathLst>
                <a:path w="23658332" h="18149312">
                  <a:moveTo>
                    <a:pt x="0" y="0"/>
                  </a:moveTo>
                  <a:lnTo>
                    <a:pt x="23658332" y="0"/>
                  </a:lnTo>
                  <a:lnTo>
                    <a:pt x="23658332" y="18149312"/>
                  </a:lnTo>
                  <a:lnTo>
                    <a:pt x="0" y="18149312"/>
                  </a:lnTo>
                  <a:lnTo>
                    <a:pt x="0" y="0"/>
                  </a:lnTo>
                  <a:close/>
                </a:path>
              </a:pathLst>
            </a:custGeom>
            <a:blipFill>
              <a:blip r:embed="rId10">
                <a:alphaModFix amt="38000"/>
              </a:blip>
              <a:stretch>
                <a:fillRect r="-40367" b="-21982"/>
              </a:stretch>
            </a:blipFill>
            <a:ln cap="sq">
              <a:noFill/>
              <a:prstDash val="solid"/>
              <a:miter/>
            </a:ln>
          </p:spPr>
        </p:sp>
        <p:sp>
          <p:nvSpPr>
            <p:cNvPr id="12" name="Freeform 12"/>
            <p:cNvSpPr/>
            <p:nvPr/>
          </p:nvSpPr>
          <p:spPr>
            <a:xfrm rot="420716">
              <a:off x="10833699" y="2734801"/>
              <a:ext cx="6772329" cy="627373"/>
            </a:xfrm>
            <a:custGeom>
              <a:avLst/>
              <a:gdLst/>
              <a:ahLst/>
              <a:cxnLst/>
              <a:rect l="l" t="t" r="r" b="b"/>
              <a:pathLst>
                <a:path w="6772329" h="627373">
                  <a:moveTo>
                    <a:pt x="0" y="0"/>
                  </a:moveTo>
                  <a:lnTo>
                    <a:pt x="6772330" y="0"/>
                  </a:lnTo>
                  <a:lnTo>
                    <a:pt x="6772330" y="627374"/>
                  </a:lnTo>
                  <a:lnTo>
                    <a:pt x="0" y="627374"/>
                  </a:lnTo>
                  <a:lnTo>
                    <a:pt x="0" y="0"/>
                  </a:lnTo>
                  <a:close/>
                </a:path>
              </a:pathLst>
            </a:custGeom>
            <a:blipFill>
              <a:blip r:embed="rId11"/>
              <a:stretch>
                <a:fillRect l="-74" r="-74"/>
              </a:stretch>
            </a:blipFill>
          </p:spPr>
        </p:sp>
        <p:sp>
          <p:nvSpPr>
            <p:cNvPr id="13" name="Freeform 13"/>
            <p:cNvSpPr/>
            <p:nvPr/>
          </p:nvSpPr>
          <p:spPr>
            <a:xfrm rot="465552">
              <a:off x="10261672" y="3120517"/>
              <a:ext cx="9435117" cy="581938"/>
            </a:xfrm>
            <a:custGeom>
              <a:avLst/>
              <a:gdLst/>
              <a:ahLst/>
              <a:cxnLst/>
              <a:rect l="l" t="t" r="r" b="b"/>
              <a:pathLst>
                <a:path w="9435117" h="581938">
                  <a:moveTo>
                    <a:pt x="0" y="0"/>
                  </a:moveTo>
                  <a:lnTo>
                    <a:pt x="9435117" y="0"/>
                  </a:lnTo>
                  <a:lnTo>
                    <a:pt x="9435117" y="581937"/>
                  </a:lnTo>
                  <a:lnTo>
                    <a:pt x="0" y="581937"/>
                  </a:lnTo>
                  <a:lnTo>
                    <a:pt x="0" y="0"/>
                  </a:lnTo>
                  <a:close/>
                </a:path>
              </a:pathLst>
            </a:custGeom>
            <a:blipFill>
              <a:blip r:embed="rId11"/>
              <a:stretch>
                <a:fillRect l="-74" r="-74" b="-50195"/>
              </a:stretch>
            </a:blipFill>
          </p:spPr>
        </p:sp>
        <p:sp>
          <p:nvSpPr>
            <p:cNvPr id="14" name="Freeform 14"/>
            <p:cNvSpPr/>
            <p:nvPr/>
          </p:nvSpPr>
          <p:spPr>
            <a:xfrm rot="464781">
              <a:off x="9780236" y="3814359"/>
              <a:ext cx="11394764" cy="702804"/>
            </a:xfrm>
            <a:custGeom>
              <a:avLst/>
              <a:gdLst/>
              <a:ahLst/>
              <a:cxnLst/>
              <a:rect l="l" t="t" r="r" b="b"/>
              <a:pathLst>
                <a:path w="11394764" h="702804">
                  <a:moveTo>
                    <a:pt x="0" y="0"/>
                  </a:moveTo>
                  <a:lnTo>
                    <a:pt x="11394763" y="0"/>
                  </a:lnTo>
                  <a:lnTo>
                    <a:pt x="11394763" y="702805"/>
                  </a:lnTo>
                  <a:lnTo>
                    <a:pt x="0" y="702805"/>
                  </a:lnTo>
                  <a:lnTo>
                    <a:pt x="0" y="0"/>
                  </a:lnTo>
                  <a:close/>
                </a:path>
              </a:pathLst>
            </a:custGeom>
            <a:blipFill>
              <a:blip r:embed="rId11"/>
              <a:stretch>
                <a:fillRect l="-74" r="-74" b="-50195"/>
              </a:stretch>
            </a:blipFill>
          </p:spPr>
        </p:sp>
        <p:sp>
          <p:nvSpPr>
            <p:cNvPr id="15" name="Freeform 15"/>
            <p:cNvSpPr/>
            <p:nvPr/>
          </p:nvSpPr>
          <p:spPr>
            <a:xfrm rot="228067">
              <a:off x="9752028" y="10283021"/>
              <a:ext cx="11925421" cy="596595"/>
            </a:xfrm>
            <a:custGeom>
              <a:avLst/>
              <a:gdLst/>
              <a:ahLst/>
              <a:cxnLst/>
              <a:rect l="l" t="t" r="r" b="b"/>
              <a:pathLst>
                <a:path w="11925421" h="596595">
                  <a:moveTo>
                    <a:pt x="0" y="0"/>
                  </a:moveTo>
                  <a:lnTo>
                    <a:pt x="11925422" y="0"/>
                  </a:lnTo>
                  <a:lnTo>
                    <a:pt x="11925422" y="596595"/>
                  </a:lnTo>
                  <a:lnTo>
                    <a:pt x="0" y="596595"/>
                  </a:lnTo>
                  <a:lnTo>
                    <a:pt x="0" y="0"/>
                  </a:lnTo>
                  <a:close/>
                </a:path>
              </a:pathLst>
            </a:custGeom>
            <a:blipFill>
              <a:blip r:embed="rId11"/>
              <a:stretch>
                <a:fillRect l="-73" r="-73" b="-85172"/>
              </a:stretch>
            </a:blipFill>
          </p:spPr>
        </p:sp>
        <p:sp>
          <p:nvSpPr>
            <p:cNvPr id="16" name="Freeform 16"/>
            <p:cNvSpPr/>
            <p:nvPr/>
          </p:nvSpPr>
          <p:spPr>
            <a:xfrm rot="-696617">
              <a:off x="5437020" y="10342246"/>
              <a:ext cx="4223888" cy="618493"/>
            </a:xfrm>
            <a:custGeom>
              <a:avLst/>
              <a:gdLst/>
              <a:ahLst/>
              <a:cxnLst/>
              <a:rect l="l" t="t" r="r" b="b"/>
              <a:pathLst>
                <a:path w="4223888" h="618493">
                  <a:moveTo>
                    <a:pt x="0" y="0"/>
                  </a:moveTo>
                  <a:lnTo>
                    <a:pt x="4223888" y="0"/>
                  </a:lnTo>
                  <a:lnTo>
                    <a:pt x="4223888" y="618493"/>
                  </a:lnTo>
                  <a:lnTo>
                    <a:pt x="0" y="618493"/>
                  </a:lnTo>
                  <a:lnTo>
                    <a:pt x="0" y="0"/>
                  </a:lnTo>
                  <a:close/>
                </a:path>
              </a:pathLst>
            </a:custGeom>
            <a:blipFill>
              <a:blip r:embed="rId11"/>
              <a:stretch>
                <a:fillRect l="-96564" r="-96564" b="-85172"/>
              </a:stretch>
            </a:blipFill>
          </p:spPr>
        </p:sp>
      </p:grpSp>
      <p:sp>
        <p:nvSpPr>
          <p:cNvPr id="17" name="Freeform 17"/>
          <p:cNvSpPr/>
          <p:nvPr/>
        </p:nvSpPr>
        <p:spPr>
          <a:xfrm rot="5400000" flipV="1">
            <a:off x="-8077012" y="7300916"/>
            <a:ext cx="19034539" cy="3616129"/>
          </a:xfrm>
          <a:custGeom>
            <a:avLst/>
            <a:gdLst/>
            <a:ahLst/>
            <a:cxnLst/>
            <a:rect l="l" t="t" r="r" b="b"/>
            <a:pathLst>
              <a:path w="19034539" h="3616129">
                <a:moveTo>
                  <a:pt x="0" y="3616129"/>
                </a:moveTo>
                <a:lnTo>
                  <a:pt x="19034539" y="3616129"/>
                </a:lnTo>
                <a:lnTo>
                  <a:pt x="19034539" y="0"/>
                </a:lnTo>
                <a:lnTo>
                  <a:pt x="0" y="0"/>
                </a:lnTo>
                <a:lnTo>
                  <a:pt x="0" y="3616129"/>
                </a:lnTo>
                <a:close/>
              </a:path>
            </a:pathLst>
          </a:custGeom>
          <a:blipFill>
            <a:blip r:embed="rId12"/>
            <a:stretch>
              <a:fillRect l="-32542"/>
            </a:stretch>
          </a:blipFill>
          <a:ln cap="sq">
            <a:noFill/>
            <a:prstDash val="solid"/>
            <a:miter/>
          </a:ln>
        </p:spPr>
      </p:sp>
      <p:sp>
        <p:nvSpPr>
          <p:cNvPr id="18" name="Freeform 18"/>
          <p:cNvSpPr/>
          <p:nvPr/>
        </p:nvSpPr>
        <p:spPr>
          <a:xfrm rot="5400000">
            <a:off x="24933943" y="7300916"/>
            <a:ext cx="19034539" cy="3616129"/>
          </a:xfrm>
          <a:custGeom>
            <a:avLst/>
            <a:gdLst/>
            <a:ahLst/>
            <a:cxnLst/>
            <a:rect l="l" t="t" r="r" b="b"/>
            <a:pathLst>
              <a:path w="19034539" h="3616129">
                <a:moveTo>
                  <a:pt x="0" y="0"/>
                </a:moveTo>
                <a:lnTo>
                  <a:pt x="19034539" y="0"/>
                </a:lnTo>
                <a:lnTo>
                  <a:pt x="19034539" y="3616129"/>
                </a:lnTo>
                <a:lnTo>
                  <a:pt x="0" y="3616129"/>
                </a:lnTo>
                <a:lnTo>
                  <a:pt x="0" y="0"/>
                </a:lnTo>
                <a:close/>
              </a:path>
            </a:pathLst>
          </a:custGeom>
          <a:blipFill>
            <a:blip r:embed="rId12"/>
            <a:stretch>
              <a:fillRect l="-32542"/>
            </a:stretch>
          </a:blipFill>
          <a:ln cap="sq">
            <a:noFill/>
            <a:prstDash val="solid"/>
            <a:miter/>
          </a:ln>
        </p:spPr>
      </p:sp>
      <p:sp>
        <p:nvSpPr>
          <p:cNvPr id="19" name="Freeform 19"/>
          <p:cNvSpPr/>
          <p:nvPr/>
        </p:nvSpPr>
        <p:spPr>
          <a:xfrm rot="990330">
            <a:off x="31448407" y="1370292"/>
            <a:ext cx="1869192" cy="2588864"/>
          </a:xfrm>
          <a:custGeom>
            <a:avLst/>
            <a:gdLst/>
            <a:ahLst/>
            <a:cxnLst/>
            <a:rect l="l" t="t" r="r" b="b"/>
            <a:pathLst>
              <a:path w="1869192" h="2588864">
                <a:moveTo>
                  <a:pt x="0" y="0"/>
                </a:moveTo>
                <a:lnTo>
                  <a:pt x="1869192" y="0"/>
                </a:lnTo>
                <a:lnTo>
                  <a:pt x="1869192" y="2588865"/>
                </a:lnTo>
                <a:lnTo>
                  <a:pt x="0" y="2588865"/>
                </a:lnTo>
                <a:lnTo>
                  <a:pt x="0" y="0"/>
                </a:lnTo>
                <a:close/>
              </a:path>
            </a:pathLst>
          </a:custGeom>
          <a:blipFill>
            <a:blip r:embed="rId13"/>
            <a:stretch>
              <a:fillRect/>
            </a:stretch>
          </a:blipFill>
        </p:spPr>
      </p:sp>
      <p:sp>
        <p:nvSpPr>
          <p:cNvPr id="20" name="Freeform 20"/>
          <p:cNvSpPr/>
          <p:nvPr/>
        </p:nvSpPr>
        <p:spPr>
          <a:xfrm rot="-1428994">
            <a:off x="29960767" y="859423"/>
            <a:ext cx="901054" cy="1247975"/>
          </a:xfrm>
          <a:custGeom>
            <a:avLst/>
            <a:gdLst/>
            <a:ahLst/>
            <a:cxnLst/>
            <a:rect l="l" t="t" r="r" b="b"/>
            <a:pathLst>
              <a:path w="901054" h="1247975">
                <a:moveTo>
                  <a:pt x="0" y="0"/>
                </a:moveTo>
                <a:lnTo>
                  <a:pt x="901053" y="0"/>
                </a:lnTo>
                <a:lnTo>
                  <a:pt x="901053" y="1247975"/>
                </a:lnTo>
                <a:lnTo>
                  <a:pt x="0" y="1247975"/>
                </a:lnTo>
                <a:lnTo>
                  <a:pt x="0" y="0"/>
                </a:lnTo>
                <a:close/>
              </a:path>
            </a:pathLst>
          </a:custGeom>
          <a:blipFill>
            <a:blip r:embed="rId13"/>
            <a:stretch>
              <a:fillRect/>
            </a:stretch>
          </a:blipFill>
        </p:spPr>
      </p:sp>
      <p:sp>
        <p:nvSpPr>
          <p:cNvPr id="21" name="AutoShape 21"/>
          <p:cNvSpPr/>
          <p:nvPr/>
        </p:nvSpPr>
        <p:spPr>
          <a:xfrm>
            <a:off x="22448803" y="15958150"/>
            <a:ext cx="2096482" cy="38057"/>
          </a:xfrm>
          <a:prstGeom prst="line">
            <a:avLst/>
          </a:prstGeom>
          <a:ln w="28575" cap="rnd">
            <a:gradFill>
              <a:gsLst>
                <a:gs pos="0">
                  <a:srgbClr val="FFDC76">
                    <a:alpha val="100000"/>
                  </a:srgbClr>
                </a:gs>
                <a:gs pos="50000">
                  <a:srgbClr val="F2FCA4">
                    <a:alpha val="100000"/>
                  </a:srgbClr>
                </a:gs>
                <a:gs pos="100000">
                  <a:srgbClr val="F2C569">
                    <a:alpha val="100000"/>
                  </a:srgbClr>
                </a:gs>
              </a:gsLst>
              <a:path path="circle">
                <a:fillToRect r="100000" b="100000"/>
              </a:path>
              <a:tileRect l="-100000" t="-100000"/>
            </a:gradFill>
            <a:prstDash val="solid"/>
            <a:headEnd type="none" w="sm" len="sm"/>
            <a:tailEnd type="none" w="sm" len="sm"/>
          </a:ln>
        </p:spPr>
      </p:sp>
      <p:sp>
        <p:nvSpPr>
          <p:cNvPr id="22" name="AutoShape 22"/>
          <p:cNvSpPr/>
          <p:nvPr/>
        </p:nvSpPr>
        <p:spPr>
          <a:xfrm flipV="1">
            <a:off x="29370897" y="15958150"/>
            <a:ext cx="2018848" cy="38057"/>
          </a:xfrm>
          <a:prstGeom prst="line">
            <a:avLst/>
          </a:prstGeom>
          <a:ln w="28575" cap="rnd">
            <a:gradFill>
              <a:gsLst>
                <a:gs pos="0">
                  <a:srgbClr val="FFDC76">
                    <a:alpha val="100000"/>
                  </a:srgbClr>
                </a:gs>
                <a:gs pos="50000">
                  <a:srgbClr val="F2FCA4">
                    <a:alpha val="100000"/>
                  </a:srgbClr>
                </a:gs>
                <a:gs pos="100000">
                  <a:srgbClr val="F2C569">
                    <a:alpha val="100000"/>
                  </a:srgbClr>
                </a:gs>
              </a:gsLst>
              <a:path path="circle">
                <a:fillToRect r="100000" b="100000"/>
              </a:path>
              <a:tileRect l="-100000" t="-100000"/>
            </a:gradFill>
            <a:prstDash val="solid"/>
            <a:headEnd type="none" w="sm" len="sm"/>
            <a:tailEnd type="none" w="sm" len="sm"/>
          </a:ln>
        </p:spPr>
      </p:sp>
      <p:sp>
        <p:nvSpPr>
          <p:cNvPr id="23" name="TextBox 23"/>
          <p:cNvSpPr txBox="1"/>
          <p:nvPr/>
        </p:nvSpPr>
        <p:spPr>
          <a:xfrm>
            <a:off x="24545285" y="15423016"/>
            <a:ext cx="4825613" cy="1108283"/>
          </a:xfrm>
          <a:prstGeom prst="rect">
            <a:avLst/>
          </a:prstGeom>
        </p:spPr>
        <p:txBody>
          <a:bodyPr lIns="0" tIns="0" rIns="0" bIns="0" rtlCol="0" anchor="t">
            <a:spAutoFit/>
          </a:bodyPr>
          <a:lstStyle/>
          <a:p>
            <a:pPr marL="0" lvl="0" indent="0" algn="ctr">
              <a:lnSpc>
                <a:spcPts val="8890"/>
              </a:lnSpc>
              <a:spcBef>
                <a:spcPct val="0"/>
              </a:spcBef>
            </a:pPr>
            <a:r>
              <a:rPr lang="en-US" sz="7056" spc="-141">
                <a:solidFill>
                  <a:srgbClr val="F7ED8F"/>
                </a:solidFill>
                <a:latin typeface="Big Shoulders Display Thin"/>
                <a:ea typeface="Big Shoulders Display Thin"/>
                <a:cs typeface="Big Shoulders Display Thin"/>
                <a:sym typeface="Big Shoulders Display Thin"/>
              </a:rPr>
              <a:t>06/01/1946-06/01/2026</a:t>
            </a:r>
          </a:p>
        </p:txBody>
      </p:sp>
      <p:sp>
        <p:nvSpPr>
          <p:cNvPr id="24" name="TextBox 24"/>
          <p:cNvSpPr txBox="1"/>
          <p:nvPr/>
        </p:nvSpPr>
        <p:spPr>
          <a:xfrm>
            <a:off x="20969221" y="621122"/>
            <a:ext cx="5527207" cy="2443011"/>
          </a:xfrm>
          <a:prstGeom prst="rect">
            <a:avLst/>
          </a:prstGeom>
        </p:spPr>
        <p:txBody>
          <a:bodyPr lIns="0" tIns="0" rIns="0" bIns="0" rtlCol="0" anchor="t">
            <a:spAutoFit/>
          </a:bodyPr>
          <a:lstStyle/>
          <a:p>
            <a:pPr algn="ctr">
              <a:lnSpc>
                <a:spcPts val="19939"/>
              </a:lnSpc>
              <a:spcBef>
                <a:spcPct val="0"/>
              </a:spcBef>
            </a:pPr>
            <a:r>
              <a:rPr lang="en-US" sz="14242">
                <a:solidFill>
                  <a:srgbClr val="F4DA64"/>
                </a:solidFill>
                <a:latin typeface="The Nautigal"/>
                <a:ea typeface="The Nautigal"/>
                <a:cs typeface="The Nautigal"/>
                <a:sym typeface="The Nautigal"/>
              </a:rPr>
              <a:t>Kỷ niệm</a:t>
            </a:r>
          </a:p>
        </p:txBody>
      </p:sp>
      <p:sp>
        <p:nvSpPr>
          <p:cNvPr id="25" name="TextBox 25"/>
          <p:cNvSpPr txBox="1"/>
          <p:nvPr/>
        </p:nvSpPr>
        <p:spPr>
          <a:xfrm>
            <a:off x="22231985" y="14018023"/>
            <a:ext cx="9498016" cy="1245428"/>
          </a:xfrm>
          <a:prstGeom prst="rect">
            <a:avLst/>
          </a:prstGeom>
        </p:spPr>
        <p:txBody>
          <a:bodyPr lIns="0" tIns="0" rIns="0" bIns="0" rtlCol="0" anchor="t">
            <a:spAutoFit/>
          </a:bodyPr>
          <a:lstStyle/>
          <a:p>
            <a:pPr marL="0" lvl="0" indent="0" algn="ctr">
              <a:lnSpc>
                <a:spcPts val="9838"/>
              </a:lnSpc>
            </a:pPr>
            <a:r>
              <a:rPr lang="en-US" sz="7808" spc="-156" dirty="0">
                <a:solidFill>
                  <a:srgbClr val="F7ED8F"/>
                </a:solidFill>
                <a:latin typeface="Big Shoulders Display Thin"/>
                <a:ea typeface="Big Shoulders Display Thin"/>
                <a:cs typeface="Big Shoulders Display Thin"/>
                <a:sym typeface="Big Shoulders Display Thin"/>
              </a:rPr>
              <a:t>NƯỚC CỘNG HOÀ XÃ HỘI CHỦ NGHĨA VIỆT NAM</a:t>
            </a:r>
          </a:p>
        </p:txBody>
      </p:sp>
      <p:sp>
        <p:nvSpPr>
          <p:cNvPr id="26" name="TextBox 26"/>
          <p:cNvSpPr txBox="1"/>
          <p:nvPr/>
        </p:nvSpPr>
        <p:spPr>
          <a:xfrm>
            <a:off x="21929664" y="10335886"/>
            <a:ext cx="10283477" cy="2280953"/>
          </a:xfrm>
          <a:prstGeom prst="rect">
            <a:avLst/>
          </a:prstGeom>
        </p:spPr>
        <p:txBody>
          <a:bodyPr lIns="0" tIns="0" rIns="0" bIns="0" rtlCol="0" anchor="t">
            <a:spAutoFit/>
          </a:bodyPr>
          <a:lstStyle/>
          <a:p>
            <a:pPr marL="0" lvl="0" indent="0" algn="ctr">
              <a:lnSpc>
                <a:spcPts val="18118"/>
              </a:lnSpc>
            </a:pPr>
            <a:r>
              <a:rPr lang="en-US" sz="14379" spc="-575">
                <a:solidFill>
                  <a:srgbClr val="F7ED8F"/>
                </a:solidFill>
                <a:latin typeface="Big Shoulders Display"/>
                <a:ea typeface="Big Shoulders Display"/>
                <a:cs typeface="Big Shoulders Display"/>
                <a:sym typeface="Big Shoulders Display"/>
              </a:rPr>
              <a:t>NGÀY TỔNG TUYỂN CỬ</a:t>
            </a:r>
          </a:p>
        </p:txBody>
      </p:sp>
      <p:sp>
        <p:nvSpPr>
          <p:cNvPr id="27" name="TextBox 27"/>
          <p:cNvSpPr txBox="1"/>
          <p:nvPr/>
        </p:nvSpPr>
        <p:spPr>
          <a:xfrm>
            <a:off x="22480486" y="12103871"/>
            <a:ext cx="8955209" cy="2108607"/>
          </a:xfrm>
          <a:prstGeom prst="rect">
            <a:avLst/>
          </a:prstGeom>
        </p:spPr>
        <p:txBody>
          <a:bodyPr lIns="0" tIns="0" rIns="0" bIns="0" rtlCol="0" anchor="t">
            <a:spAutoFit/>
          </a:bodyPr>
          <a:lstStyle/>
          <a:p>
            <a:pPr marL="0" lvl="0" indent="0" algn="ctr">
              <a:lnSpc>
                <a:spcPts val="16732"/>
              </a:lnSpc>
            </a:pPr>
            <a:r>
              <a:rPr lang="en-US" sz="13279" b="1" spc="-531" dirty="0">
                <a:solidFill>
                  <a:srgbClr val="F7ED8F"/>
                </a:solidFill>
                <a:latin typeface="Big Shoulders Display Medium"/>
                <a:ea typeface="Big Shoulders Display Medium"/>
                <a:cs typeface="Big Shoulders Display Medium"/>
                <a:sym typeface="Big Shoulders Display Medium"/>
              </a:rPr>
              <a:t>ĐẦU TIÊN QUỐC HỘI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rgbClr val="D10000">
                <a:alpha val="100000"/>
              </a:srgbClr>
            </a:gs>
            <a:gs pos="100000">
              <a:srgbClr val="9E0101">
                <a:alpha val="100000"/>
              </a:srgbClr>
            </a:gs>
          </a:gsLst>
          <a:lin ang="5400000"/>
        </a:gradFill>
        <a:effectLst/>
      </p:bgPr>
    </p:bg>
    <p:spTree>
      <p:nvGrpSpPr>
        <p:cNvPr id="1" name=""/>
        <p:cNvGrpSpPr/>
        <p:nvPr/>
      </p:nvGrpSpPr>
      <p:grpSpPr>
        <a:xfrm>
          <a:off x="0" y="0"/>
          <a:ext cx="0" cy="0"/>
          <a:chOff x="0" y="0"/>
          <a:chExt cx="0" cy="0"/>
        </a:xfrm>
      </p:grpSpPr>
      <p:sp>
        <p:nvSpPr>
          <p:cNvPr id="2" name="Freeform 2"/>
          <p:cNvSpPr/>
          <p:nvPr/>
        </p:nvSpPr>
        <p:spPr>
          <a:xfrm rot="5400000">
            <a:off x="24537943" y="7300916"/>
            <a:ext cx="19034539" cy="3616129"/>
          </a:xfrm>
          <a:custGeom>
            <a:avLst/>
            <a:gdLst/>
            <a:ahLst/>
            <a:cxnLst/>
            <a:rect l="l" t="t" r="r" b="b"/>
            <a:pathLst>
              <a:path w="19034539" h="3616129">
                <a:moveTo>
                  <a:pt x="0" y="0"/>
                </a:moveTo>
                <a:lnTo>
                  <a:pt x="19034539" y="0"/>
                </a:lnTo>
                <a:lnTo>
                  <a:pt x="19034539" y="3616129"/>
                </a:lnTo>
                <a:lnTo>
                  <a:pt x="0" y="3616129"/>
                </a:lnTo>
                <a:lnTo>
                  <a:pt x="0" y="0"/>
                </a:lnTo>
                <a:close/>
              </a:path>
            </a:pathLst>
          </a:custGeom>
          <a:blipFill>
            <a:blip r:embed="rId2"/>
            <a:stretch>
              <a:fillRect l="-32542"/>
            </a:stretch>
          </a:blipFill>
          <a:ln cap="sq">
            <a:noFill/>
            <a:prstDash val="solid"/>
            <a:miter/>
          </a:ln>
        </p:spPr>
      </p:sp>
      <p:sp>
        <p:nvSpPr>
          <p:cNvPr id="3" name="Freeform 3"/>
          <p:cNvSpPr/>
          <p:nvPr/>
        </p:nvSpPr>
        <p:spPr>
          <a:xfrm>
            <a:off x="0" y="-203431"/>
            <a:ext cx="36454791" cy="19569312"/>
          </a:xfrm>
          <a:custGeom>
            <a:avLst/>
            <a:gdLst/>
            <a:ahLst/>
            <a:cxnLst/>
            <a:rect l="l" t="t" r="r" b="b"/>
            <a:pathLst>
              <a:path w="36454791" h="19569312">
                <a:moveTo>
                  <a:pt x="0" y="0"/>
                </a:moveTo>
                <a:lnTo>
                  <a:pt x="36454791" y="0"/>
                </a:lnTo>
                <a:lnTo>
                  <a:pt x="36454791" y="19569312"/>
                </a:lnTo>
                <a:lnTo>
                  <a:pt x="0" y="19569312"/>
                </a:lnTo>
                <a:lnTo>
                  <a:pt x="0" y="0"/>
                </a:lnTo>
                <a:close/>
              </a:path>
            </a:pathLst>
          </a:custGeom>
          <a:blipFill>
            <a:blip r:embed="rId3"/>
            <a:stretch>
              <a:fillRect t="-16655" b="-7457"/>
            </a:stretch>
          </a:blipFill>
        </p:spPr>
      </p:sp>
      <p:grpSp>
        <p:nvGrpSpPr>
          <p:cNvPr id="4" name="Group 4"/>
          <p:cNvGrpSpPr/>
          <p:nvPr/>
        </p:nvGrpSpPr>
        <p:grpSpPr>
          <a:xfrm>
            <a:off x="1011932" y="3916704"/>
            <a:ext cx="33990217" cy="13268940"/>
            <a:chOff x="0" y="0"/>
            <a:chExt cx="5116157" cy="1997221"/>
          </a:xfrm>
        </p:grpSpPr>
        <p:sp>
          <p:nvSpPr>
            <p:cNvPr id="5" name="Freeform 5"/>
            <p:cNvSpPr/>
            <p:nvPr/>
          </p:nvSpPr>
          <p:spPr>
            <a:xfrm>
              <a:off x="0" y="0"/>
              <a:ext cx="5116157" cy="1997221"/>
            </a:xfrm>
            <a:custGeom>
              <a:avLst/>
              <a:gdLst/>
              <a:ahLst/>
              <a:cxnLst/>
              <a:rect l="l" t="t" r="r" b="b"/>
              <a:pathLst>
                <a:path w="5116157" h="1997221">
                  <a:moveTo>
                    <a:pt x="20271" y="0"/>
                  </a:moveTo>
                  <a:lnTo>
                    <a:pt x="5095885" y="0"/>
                  </a:lnTo>
                  <a:cubicBezTo>
                    <a:pt x="5101262" y="0"/>
                    <a:pt x="5106418" y="2136"/>
                    <a:pt x="5110220" y="5937"/>
                  </a:cubicBezTo>
                  <a:cubicBezTo>
                    <a:pt x="5114021" y="9739"/>
                    <a:pt x="5116157" y="14895"/>
                    <a:pt x="5116157" y="20271"/>
                  </a:cubicBezTo>
                  <a:lnTo>
                    <a:pt x="5116157" y="1976950"/>
                  </a:lnTo>
                  <a:cubicBezTo>
                    <a:pt x="5116157" y="1982326"/>
                    <a:pt x="5114021" y="1987482"/>
                    <a:pt x="5110220" y="1991284"/>
                  </a:cubicBezTo>
                  <a:cubicBezTo>
                    <a:pt x="5106418" y="1995085"/>
                    <a:pt x="5101262" y="1997221"/>
                    <a:pt x="5095885" y="1997221"/>
                  </a:cubicBezTo>
                  <a:lnTo>
                    <a:pt x="20271" y="1997221"/>
                  </a:lnTo>
                  <a:cubicBezTo>
                    <a:pt x="9076" y="1997221"/>
                    <a:pt x="0" y="1988145"/>
                    <a:pt x="0" y="1976950"/>
                  </a:cubicBezTo>
                  <a:lnTo>
                    <a:pt x="0" y="20271"/>
                  </a:lnTo>
                  <a:cubicBezTo>
                    <a:pt x="0" y="14895"/>
                    <a:pt x="2136" y="9739"/>
                    <a:pt x="5937" y="5937"/>
                  </a:cubicBezTo>
                  <a:cubicBezTo>
                    <a:pt x="9739" y="2136"/>
                    <a:pt x="14895" y="0"/>
                    <a:pt x="20271" y="0"/>
                  </a:cubicBezTo>
                  <a:close/>
                </a:path>
              </a:pathLst>
            </a:custGeom>
            <a:solidFill>
              <a:srgbClr val="CCC160">
                <a:alpha val="40784"/>
              </a:srgbClr>
            </a:solidFill>
          </p:spPr>
        </p:sp>
        <p:sp>
          <p:nvSpPr>
            <p:cNvPr id="6" name="TextBox 6"/>
            <p:cNvSpPr txBox="1"/>
            <p:nvPr/>
          </p:nvSpPr>
          <p:spPr>
            <a:xfrm>
              <a:off x="0" y="-57150"/>
              <a:ext cx="5116157" cy="2054371"/>
            </a:xfrm>
            <a:prstGeom prst="rect">
              <a:avLst/>
            </a:prstGeom>
          </p:spPr>
          <p:txBody>
            <a:bodyPr lIns="50800" tIns="50800" rIns="50800" bIns="50800" rtlCol="0" anchor="ctr"/>
            <a:lstStyle/>
            <a:p>
              <a:pPr algn="ctr">
                <a:lnSpc>
                  <a:spcPts val="3887"/>
                </a:lnSpc>
              </a:pPr>
              <a:endParaRPr/>
            </a:p>
          </p:txBody>
        </p:sp>
      </p:grpSp>
      <p:sp>
        <p:nvSpPr>
          <p:cNvPr id="7" name="TextBox 7"/>
          <p:cNvSpPr txBox="1"/>
          <p:nvPr/>
        </p:nvSpPr>
        <p:spPr>
          <a:xfrm>
            <a:off x="1152318" y="1332891"/>
            <a:ext cx="36000000" cy="2583813"/>
          </a:xfrm>
          <a:prstGeom prst="rect">
            <a:avLst/>
          </a:prstGeom>
        </p:spPr>
        <p:txBody>
          <a:bodyPr lIns="0" tIns="0" rIns="0" bIns="0" rtlCol="0" anchor="t">
            <a:spAutoFit/>
          </a:bodyPr>
          <a:lstStyle/>
          <a:p>
            <a:pPr algn="just">
              <a:lnSpc>
                <a:spcPts val="10360"/>
              </a:lnSpc>
            </a:pPr>
            <a:r>
              <a:rPr lang="en-US" sz="7400" dirty="0">
                <a:solidFill>
                  <a:srgbClr val="C9030B"/>
                </a:solidFill>
                <a:latin typeface="Paytone One"/>
                <a:ea typeface="Paytone One"/>
                <a:cs typeface="Paytone One"/>
                <a:sym typeface="Paytone One"/>
              </a:rPr>
              <a:t>I. TỪ QUỐC DÂN ĐẠI HỘI TÂN TRÀO ĐẾN CUỘC TỔNG TUYỂN CỬ ĐẦU TIÊN</a:t>
            </a:r>
          </a:p>
          <a:p>
            <a:pPr algn="just">
              <a:lnSpc>
                <a:spcPts val="10360"/>
              </a:lnSpc>
            </a:pPr>
            <a:endParaRPr lang="en-US" sz="7400" dirty="0">
              <a:solidFill>
                <a:srgbClr val="C9030B"/>
              </a:solidFill>
              <a:latin typeface="Paytone One"/>
              <a:ea typeface="Paytone One"/>
              <a:cs typeface="Paytone One"/>
              <a:sym typeface="Paytone One"/>
            </a:endParaRPr>
          </a:p>
        </p:txBody>
      </p:sp>
      <p:sp>
        <p:nvSpPr>
          <p:cNvPr id="8" name="TextBox 8"/>
          <p:cNvSpPr txBox="1"/>
          <p:nvPr/>
        </p:nvSpPr>
        <p:spPr>
          <a:xfrm>
            <a:off x="1793975" y="2872130"/>
            <a:ext cx="32261238" cy="1038224"/>
          </a:xfrm>
          <a:prstGeom prst="rect">
            <a:avLst/>
          </a:prstGeom>
        </p:spPr>
        <p:txBody>
          <a:bodyPr lIns="0" tIns="0" rIns="0" bIns="0" rtlCol="0" anchor="t">
            <a:spAutoFit/>
          </a:bodyPr>
          <a:lstStyle/>
          <a:p>
            <a:pPr algn="l">
              <a:lnSpc>
                <a:spcPts val="8400"/>
              </a:lnSpc>
            </a:pPr>
            <a:r>
              <a:rPr lang="en-US" sz="6000" b="1">
                <a:solidFill>
                  <a:srgbClr val="920A06"/>
                </a:solidFill>
                <a:latin typeface="DejaVu Serif Bold"/>
                <a:ea typeface="DejaVu Serif Bold"/>
                <a:cs typeface="DejaVu Serif Bold"/>
                <a:sym typeface="DejaVu Serif Bold"/>
              </a:rPr>
              <a:t>4. Ý nghĩa của cuộc Tổng tuyển cử đầu tiên</a:t>
            </a:r>
          </a:p>
        </p:txBody>
      </p:sp>
      <p:sp>
        <p:nvSpPr>
          <p:cNvPr id="9" name="Freeform 9"/>
          <p:cNvSpPr/>
          <p:nvPr/>
        </p:nvSpPr>
        <p:spPr>
          <a:xfrm rot="-5400000">
            <a:off x="796881" y="5398389"/>
            <a:ext cx="2443311" cy="449123"/>
          </a:xfrm>
          <a:custGeom>
            <a:avLst/>
            <a:gdLst/>
            <a:ahLst/>
            <a:cxnLst/>
            <a:rect l="l" t="t" r="r" b="b"/>
            <a:pathLst>
              <a:path w="2443311" h="449123">
                <a:moveTo>
                  <a:pt x="0" y="0"/>
                </a:moveTo>
                <a:lnTo>
                  <a:pt x="2443311" y="0"/>
                </a:lnTo>
                <a:lnTo>
                  <a:pt x="2443311" y="449124"/>
                </a:lnTo>
                <a:lnTo>
                  <a:pt x="0" y="449124"/>
                </a:lnTo>
                <a:lnTo>
                  <a:pt x="0" y="0"/>
                </a:lnTo>
                <a:close/>
              </a:path>
            </a:pathLst>
          </a:custGeom>
          <a:blipFill>
            <a:blip r:embed="rId4"/>
            <a:stretch>
              <a:fillRect l="-39203" t="-83629" r="-1066529" b="-1156248"/>
            </a:stretch>
          </a:blipFill>
        </p:spPr>
      </p:sp>
      <p:sp>
        <p:nvSpPr>
          <p:cNvPr id="10" name="Freeform 10"/>
          <p:cNvSpPr/>
          <p:nvPr/>
        </p:nvSpPr>
        <p:spPr>
          <a:xfrm rot="-5400000">
            <a:off x="815210" y="8033856"/>
            <a:ext cx="2407587" cy="448189"/>
          </a:xfrm>
          <a:custGeom>
            <a:avLst/>
            <a:gdLst/>
            <a:ahLst/>
            <a:cxnLst/>
            <a:rect l="l" t="t" r="r" b="b"/>
            <a:pathLst>
              <a:path w="2407587" h="448189">
                <a:moveTo>
                  <a:pt x="0" y="0"/>
                </a:moveTo>
                <a:lnTo>
                  <a:pt x="2407587" y="0"/>
                </a:lnTo>
                <a:lnTo>
                  <a:pt x="2407587" y="448189"/>
                </a:lnTo>
                <a:lnTo>
                  <a:pt x="0" y="448189"/>
                </a:lnTo>
                <a:lnTo>
                  <a:pt x="0" y="0"/>
                </a:lnTo>
                <a:close/>
              </a:path>
            </a:pathLst>
          </a:custGeom>
          <a:blipFill>
            <a:blip r:embed="rId4"/>
            <a:stretch>
              <a:fillRect l="-51960" t="-63188" r="-976853" b="-1075449"/>
            </a:stretch>
          </a:blipFill>
        </p:spPr>
      </p:sp>
      <p:sp>
        <p:nvSpPr>
          <p:cNvPr id="11" name="Freeform 11"/>
          <p:cNvSpPr/>
          <p:nvPr/>
        </p:nvSpPr>
        <p:spPr>
          <a:xfrm rot="-5400000">
            <a:off x="768181" y="10735218"/>
            <a:ext cx="2501646" cy="448189"/>
          </a:xfrm>
          <a:custGeom>
            <a:avLst/>
            <a:gdLst/>
            <a:ahLst/>
            <a:cxnLst/>
            <a:rect l="l" t="t" r="r" b="b"/>
            <a:pathLst>
              <a:path w="2501646" h="448189">
                <a:moveTo>
                  <a:pt x="0" y="0"/>
                </a:moveTo>
                <a:lnTo>
                  <a:pt x="2501646" y="0"/>
                </a:lnTo>
                <a:lnTo>
                  <a:pt x="2501646" y="448189"/>
                </a:lnTo>
                <a:lnTo>
                  <a:pt x="0" y="448189"/>
                </a:lnTo>
                <a:lnTo>
                  <a:pt x="0" y="0"/>
                </a:lnTo>
                <a:close/>
              </a:path>
            </a:pathLst>
          </a:custGeom>
          <a:blipFill>
            <a:blip r:embed="rId4"/>
            <a:stretch>
              <a:fillRect l="-63960" t="-85118" r="-1031266" b="-1177631"/>
            </a:stretch>
          </a:blipFill>
        </p:spPr>
      </p:sp>
      <p:sp>
        <p:nvSpPr>
          <p:cNvPr id="12" name="TextBox 12"/>
          <p:cNvSpPr txBox="1"/>
          <p:nvPr/>
        </p:nvSpPr>
        <p:spPr>
          <a:xfrm>
            <a:off x="2616412" y="4269919"/>
            <a:ext cx="32385737" cy="2401007"/>
          </a:xfrm>
          <a:prstGeom prst="rect">
            <a:avLst/>
          </a:prstGeom>
        </p:spPr>
        <p:txBody>
          <a:bodyPr lIns="0" tIns="0" rIns="0" bIns="0" rtlCol="0" anchor="t">
            <a:spAutoFit/>
          </a:bodyPr>
          <a:lstStyle/>
          <a:p>
            <a:pPr algn="l">
              <a:lnSpc>
                <a:spcPts val="6372"/>
              </a:lnSpc>
            </a:pPr>
            <a:r>
              <a:rPr lang="en-US" sz="4800" b="1" dirty="0" err="1">
                <a:solidFill>
                  <a:srgbClr val="920A06"/>
                </a:solidFill>
                <a:latin typeface="Times New Roman" panose="02020603050405020304" pitchFamily="18" charset="0"/>
                <a:ea typeface="DejaVu Serif Bold"/>
                <a:cs typeface="Times New Roman" panose="02020603050405020304" pitchFamily="18" charset="0"/>
                <a:sym typeface="DejaVu Serif Bold"/>
              </a:rPr>
              <a:t>Đối</a:t>
            </a:r>
            <a:r>
              <a:rPr lang="en-US" sz="4800" b="1" dirty="0">
                <a:solidFill>
                  <a:srgbClr val="920A06"/>
                </a:solidFill>
                <a:latin typeface="Times New Roman" panose="02020603050405020304" pitchFamily="18" charset="0"/>
                <a:ea typeface="DejaVu Serif Bold"/>
                <a:cs typeface="Times New Roman" panose="02020603050405020304" pitchFamily="18" charset="0"/>
                <a:sym typeface="DejaVu Serif Bold"/>
              </a:rPr>
              <a:t> </a:t>
            </a:r>
            <a:r>
              <a:rPr lang="en-US" sz="4800" b="1" dirty="0" err="1">
                <a:solidFill>
                  <a:srgbClr val="920A06"/>
                </a:solidFill>
                <a:latin typeface="Times New Roman" panose="02020603050405020304" pitchFamily="18" charset="0"/>
                <a:ea typeface="DejaVu Serif Bold"/>
                <a:cs typeface="Times New Roman" panose="02020603050405020304" pitchFamily="18" charset="0"/>
                <a:sym typeface="DejaVu Serif Bold"/>
              </a:rPr>
              <a:t>với</a:t>
            </a:r>
            <a:r>
              <a:rPr lang="en-US" sz="4800" b="1" dirty="0">
                <a:solidFill>
                  <a:srgbClr val="920A06"/>
                </a:solidFill>
                <a:latin typeface="Times New Roman" panose="02020603050405020304" pitchFamily="18" charset="0"/>
                <a:ea typeface="DejaVu Serif Bold"/>
                <a:cs typeface="Times New Roman" panose="02020603050405020304" pitchFamily="18" charset="0"/>
                <a:sym typeface="DejaVu Serif Bold"/>
              </a:rPr>
              <a:t> </a:t>
            </a:r>
            <a:r>
              <a:rPr lang="en-US" sz="4800" b="1" dirty="0" err="1">
                <a:solidFill>
                  <a:srgbClr val="920A06"/>
                </a:solidFill>
                <a:latin typeface="Times New Roman" panose="02020603050405020304" pitchFamily="18" charset="0"/>
                <a:ea typeface="DejaVu Serif Bold"/>
                <a:cs typeface="Times New Roman" panose="02020603050405020304" pitchFamily="18" charset="0"/>
                <a:sym typeface="DejaVu Serif Bold"/>
              </a:rPr>
              <a:t>Nhà</a:t>
            </a:r>
            <a:r>
              <a:rPr lang="en-US" sz="4800" b="1" dirty="0">
                <a:solidFill>
                  <a:srgbClr val="920A06"/>
                </a:solidFill>
                <a:latin typeface="Times New Roman" panose="02020603050405020304" pitchFamily="18" charset="0"/>
                <a:ea typeface="DejaVu Serif Bold"/>
                <a:cs typeface="Times New Roman" panose="02020603050405020304" pitchFamily="18" charset="0"/>
                <a:sym typeface="DejaVu Serif Bold"/>
              </a:rPr>
              <a:t> </a:t>
            </a:r>
            <a:r>
              <a:rPr lang="en-US" sz="4800" b="1" dirty="0" err="1">
                <a:solidFill>
                  <a:srgbClr val="920A06"/>
                </a:solidFill>
                <a:latin typeface="Times New Roman" panose="02020603050405020304" pitchFamily="18" charset="0"/>
                <a:ea typeface="DejaVu Serif Bold"/>
                <a:cs typeface="Times New Roman" panose="02020603050405020304" pitchFamily="18" charset="0"/>
                <a:sym typeface="DejaVu Serif Bold"/>
              </a:rPr>
              <a:t>nước</a:t>
            </a:r>
            <a:r>
              <a:rPr lang="en-US" sz="4800" b="1" dirty="0">
                <a:solidFill>
                  <a:srgbClr val="920A06"/>
                </a:solidFill>
                <a:latin typeface="Times New Roman" panose="02020603050405020304" pitchFamily="18" charset="0"/>
                <a:ea typeface="DejaVu Serif Bold"/>
                <a:cs typeface="Times New Roman" panose="02020603050405020304" pitchFamily="18" charset="0"/>
                <a:sym typeface="DejaVu Serif Bold"/>
              </a:rPr>
              <a:t>: </a:t>
            </a:r>
          </a:p>
          <a:p>
            <a:pPr algn="l">
              <a:lnSpc>
                <a:spcPts val="6372"/>
              </a:lnSpc>
            </a:pPr>
            <a:r>
              <a:rPr lang="en-US" sz="4800" dirty="0" err="1">
                <a:solidFill>
                  <a:srgbClr val="000000"/>
                </a:solidFill>
                <a:latin typeface="Times New Roman" panose="02020603050405020304" pitchFamily="18" charset="0"/>
                <a:ea typeface="DejaVu Serif"/>
                <a:cs typeface="Times New Roman" panose="02020603050405020304" pitchFamily="18" charset="0"/>
                <a:sym typeface="DejaVu Serif"/>
              </a:rPr>
              <a:t>Tổng</a:t>
            </a:r>
            <a:r>
              <a:rPr lang="en-US" sz="4800" dirty="0">
                <a:solidFill>
                  <a:srgbClr val="000000"/>
                </a:solidFill>
                <a:latin typeface="Times New Roman" panose="02020603050405020304" pitchFamily="18" charset="0"/>
                <a:ea typeface="DejaVu Serif"/>
                <a:cs typeface="Times New Roman" panose="02020603050405020304" pitchFamily="18" charset="0"/>
                <a:sym typeface="DejaVu Serif"/>
              </a:rPr>
              <a:t> </a:t>
            </a:r>
            <a:r>
              <a:rPr lang="en-US" sz="4800" dirty="0" err="1">
                <a:solidFill>
                  <a:srgbClr val="000000"/>
                </a:solidFill>
                <a:latin typeface="Times New Roman" panose="02020603050405020304" pitchFamily="18" charset="0"/>
                <a:ea typeface="DejaVu Serif"/>
                <a:cs typeface="Times New Roman" panose="02020603050405020304" pitchFamily="18" charset="0"/>
                <a:sym typeface="DejaVu Serif"/>
              </a:rPr>
              <a:t>tuyển</a:t>
            </a:r>
            <a:r>
              <a:rPr lang="en-US" sz="4800" dirty="0">
                <a:solidFill>
                  <a:srgbClr val="000000"/>
                </a:solidFill>
                <a:latin typeface="Times New Roman" panose="02020603050405020304" pitchFamily="18" charset="0"/>
                <a:ea typeface="DejaVu Serif"/>
                <a:cs typeface="Times New Roman" panose="02020603050405020304" pitchFamily="18" charset="0"/>
                <a:sym typeface="DejaVu Serif"/>
              </a:rPr>
              <a:t> </a:t>
            </a:r>
            <a:r>
              <a:rPr lang="en-US" sz="4800" dirty="0" err="1">
                <a:solidFill>
                  <a:srgbClr val="000000"/>
                </a:solidFill>
                <a:latin typeface="Times New Roman" panose="02020603050405020304" pitchFamily="18" charset="0"/>
                <a:ea typeface="DejaVu Serif"/>
                <a:cs typeface="Times New Roman" panose="02020603050405020304" pitchFamily="18" charset="0"/>
                <a:sym typeface="DejaVu Serif"/>
              </a:rPr>
              <a:t>cử</a:t>
            </a:r>
            <a:r>
              <a:rPr lang="en-US" sz="4800" dirty="0">
                <a:solidFill>
                  <a:srgbClr val="000000"/>
                </a:solidFill>
                <a:latin typeface="Times New Roman" panose="02020603050405020304" pitchFamily="18" charset="0"/>
                <a:ea typeface="DejaVu Serif"/>
                <a:cs typeface="Times New Roman" panose="02020603050405020304" pitchFamily="18" charset="0"/>
                <a:sym typeface="DejaVu Serif"/>
              </a:rPr>
              <a:t> </a:t>
            </a:r>
            <a:r>
              <a:rPr lang="en-US" sz="4800" dirty="0" err="1">
                <a:solidFill>
                  <a:srgbClr val="000000"/>
                </a:solidFill>
                <a:latin typeface="Times New Roman" panose="02020603050405020304" pitchFamily="18" charset="0"/>
                <a:ea typeface="DejaVu Serif"/>
                <a:cs typeface="Times New Roman" panose="02020603050405020304" pitchFamily="18" charset="0"/>
                <a:sym typeface="DejaVu Serif"/>
              </a:rPr>
              <a:t>thành</a:t>
            </a:r>
            <a:r>
              <a:rPr lang="en-US" sz="4800" dirty="0">
                <a:solidFill>
                  <a:srgbClr val="000000"/>
                </a:solidFill>
                <a:latin typeface="Times New Roman" panose="02020603050405020304" pitchFamily="18" charset="0"/>
                <a:ea typeface="DejaVu Serif"/>
                <a:cs typeface="Times New Roman" panose="02020603050405020304" pitchFamily="18" charset="0"/>
                <a:sym typeface="DejaVu Serif"/>
              </a:rPr>
              <a:t> </a:t>
            </a:r>
            <a:r>
              <a:rPr lang="en-US" sz="4800" dirty="0" err="1">
                <a:solidFill>
                  <a:srgbClr val="000000"/>
                </a:solidFill>
                <a:latin typeface="Times New Roman" panose="02020603050405020304" pitchFamily="18" charset="0"/>
                <a:ea typeface="DejaVu Serif"/>
                <a:cs typeface="Times New Roman" panose="02020603050405020304" pitchFamily="18" charset="0"/>
                <a:sym typeface="DejaVu Serif"/>
              </a:rPr>
              <a:t>công</a:t>
            </a:r>
            <a:r>
              <a:rPr lang="en-US" sz="4800" dirty="0">
                <a:solidFill>
                  <a:srgbClr val="000000"/>
                </a:solidFill>
                <a:latin typeface="Times New Roman" panose="02020603050405020304" pitchFamily="18" charset="0"/>
                <a:ea typeface="DejaVu Serif"/>
                <a:cs typeface="Times New Roman" panose="02020603050405020304" pitchFamily="18" charset="0"/>
                <a:sym typeface="DejaVu Serif"/>
              </a:rPr>
              <a:t> → </a:t>
            </a:r>
            <a:r>
              <a:rPr lang="en-US" sz="4800" dirty="0" err="1">
                <a:solidFill>
                  <a:srgbClr val="000000"/>
                </a:solidFill>
                <a:latin typeface="Times New Roman" panose="02020603050405020304" pitchFamily="18" charset="0"/>
                <a:ea typeface="DejaVu Serif"/>
                <a:cs typeface="Times New Roman" panose="02020603050405020304" pitchFamily="18" charset="0"/>
                <a:sym typeface="DejaVu Serif"/>
              </a:rPr>
              <a:t>Nhà</a:t>
            </a:r>
            <a:r>
              <a:rPr lang="en-US" sz="4800" dirty="0">
                <a:solidFill>
                  <a:srgbClr val="000000"/>
                </a:solidFill>
                <a:latin typeface="Times New Roman" panose="02020603050405020304" pitchFamily="18" charset="0"/>
                <a:ea typeface="DejaVu Serif"/>
                <a:cs typeface="Times New Roman" panose="02020603050405020304" pitchFamily="18" charset="0"/>
                <a:sym typeface="DejaVu Serif"/>
              </a:rPr>
              <a:t> </a:t>
            </a:r>
            <a:r>
              <a:rPr lang="en-US" sz="4800" dirty="0" err="1">
                <a:solidFill>
                  <a:srgbClr val="000000"/>
                </a:solidFill>
                <a:latin typeface="Times New Roman" panose="02020603050405020304" pitchFamily="18" charset="0"/>
                <a:ea typeface="DejaVu Serif"/>
                <a:cs typeface="Times New Roman" panose="02020603050405020304" pitchFamily="18" charset="0"/>
                <a:sym typeface="DejaVu Serif"/>
              </a:rPr>
              <a:t>nước</a:t>
            </a:r>
            <a:r>
              <a:rPr lang="en-US" sz="4800" dirty="0">
                <a:solidFill>
                  <a:srgbClr val="000000"/>
                </a:solidFill>
                <a:latin typeface="Times New Roman" panose="02020603050405020304" pitchFamily="18" charset="0"/>
                <a:ea typeface="DejaVu Serif"/>
                <a:cs typeface="Times New Roman" panose="02020603050405020304" pitchFamily="18" charset="0"/>
                <a:sym typeface="DejaVu Serif"/>
              </a:rPr>
              <a:t> </a:t>
            </a:r>
            <a:r>
              <a:rPr lang="en-US" sz="4800" dirty="0" err="1">
                <a:solidFill>
                  <a:srgbClr val="000000"/>
                </a:solidFill>
                <a:latin typeface="Times New Roman" panose="02020603050405020304" pitchFamily="18" charset="0"/>
                <a:ea typeface="DejaVu Serif"/>
                <a:cs typeface="Times New Roman" panose="02020603050405020304" pitchFamily="18" charset="0"/>
                <a:sym typeface="DejaVu Serif"/>
              </a:rPr>
              <a:t>cách</a:t>
            </a:r>
            <a:r>
              <a:rPr lang="en-US" sz="4800" dirty="0">
                <a:solidFill>
                  <a:srgbClr val="000000"/>
                </a:solidFill>
                <a:latin typeface="Times New Roman" panose="02020603050405020304" pitchFamily="18" charset="0"/>
                <a:ea typeface="DejaVu Serif"/>
                <a:cs typeface="Times New Roman" panose="02020603050405020304" pitchFamily="18" charset="0"/>
                <a:sym typeface="DejaVu Serif"/>
              </a:rPr>
              <a:t> </a:t>
            </a:r>
            <a:r>
              <a:rPr lang="en-US" sz="4800" dirty="0" err="1">
                <a:solidFill>
                  <a:srgbClr val="000000"/>
                </a:solidFill>
                <a:latin typeface="Times New Roman" panose="02020603050405020304" pitchFamily="18" charset="0"/>
                <a:ea typeface="DejaVu Serif"/>
                <a:cs typeface="Times New Roman" panose="02020603050405020304" pitchFamily="18" charset="0"/>
                <a:sym typeface="DejaVu Serif"/>
              </a:rPr>
              <a:t>mạng</a:t>
            </a:r>
            <a:r>
              <a:rPr lang="en-US" sz="4800" dirty="0">
                <a:solidFill>
                  <a:srgbClr val="000000"/>
                </a:solidFill>
                <a:latin typeface="Times New Roman" panose="02020603050405020304" pitchFamily="18" charset="0"/>
                <a:ea typeface="DejaVu Serif"/>
                <a:cs typeface="Times New Roman" panose="02020603050405020304" pitchFamily="18" charset="0"/>
                <a:sym typeface="DejaVu Serif"/>
              </a:rPr>
              <a:t> </a:t>
            </a:r>
            <a:r>
              <a:rPr lang="en-US" sz="4800" dirty="0" err="1">
                <a:solidFill>
                  <a:srgbClr val="000000"/>
                </a:solidFill>
                <a:latin typeface="Times New Roman" panose="02020603050405020304" pitchFamily="18" charset="0"/>
                <a:ea typeface="DejaVu Serif"/>
                <a:cs typeface="Times New Roman" panose="02020603050405020304" pitchFamily="18" charset="0"/>
                <a:sym typeface="DejaVu Serif"/>
              </a:rPr>
              <a:t>trưởng</a:t>
            </a:r>
            <a:r>
              <a:rPr lang="en-US" sz="4800" dirty="0">
                <a:solidFill>
                  <a:srgbClr val="000000"/>
                </a:solidFill>
                <a:latin typeface="Times New Roman" panose="02020603050405020304" pitchFamily="18" charset="0"/>
                <a:ea typeface="DejaVu Serif"/>
                <a:cs typeface="Times New Roman" panose="02020603050405020304" pitchFamily="18" charset="0"/>
                <a:sym typeface="DejaVu Serif"/>
              </a:rPr>
              <a:t> </a:t>
            </a:r>
            <a:r>
              <a:rPr lang="en-US" sz="4800" dirty="0" err="1">
                <a:solidFill>
                  <a:srgbClr val="000000"/>
                </a:solidFill>
                <a:latin typeface="Times New Roman" panose="02020603050405020304" pitchFamily="18" charset="0"/>
                <a:ea typeface="DejaVu Serif"/>
                <a:cs typeface="Times New Roman" panose="02020603050405020304" pitchFamily="18" charset="0"/>
                <a:sym typeface="DejaVu Serif"/>
              </a:rPr>
              <a:t>thành</a:t>
            </a:r>
            <a:r>
              <a:rPr lang="en-US" sz="4800" dirty="0">
                <a:solidFill>
                  <a:srgbClr val="000000"/>
                </a:solidFill>
                <a:latin typeface="Times New Roman" panose="02020603050405020304" pitchFamily="18" charset="0"/>
                <a:ea typeface="DejaVu Serif"/>
                <a:cs typeface="Times New Roman" panose="02020603050405020304" pitchFamily="18" charset="0"/>
                <a:sym typeface="DejaVu Serif"/>
              </a:rPr>
              <a:t>, </a:t>
            </a:r>
            <a:r>
              <a:rPr lang="en-US" sz="4800" dirty="0" err="1">
                <a:solidFill>
                  <a:srgbClr val="000000"/>
                </a:solidFill>
                <a:latin typeface="Times New Roman" panose="02020603050405020304" pitchFamily="18" charset="0"/>
                <a:ea typeface="DejaVu Serif"/>
                <a:cs typeface="Times New Roman" panose="02020603050405020304" pitchFamily="18" charset="0"/>
                <a:sym typeface="DejaVu Serif"/>
              </a:rPr>
              <a:t>có</a:t>
            </a:r>
            <a:r>
              <a:rPr lang="en-US" sz="4800" dirty="0">
                <a:solidFill>
                  <a:srgbClr val="000000"/>
                </a:solidFill>
                <a:latin typeface="Times New Roman" panose="02020603050405020304" pitchFamily="18" charset="0"/>
                <a:ea typeface="DejaVu Serif"/>
                <a:cs typeface="Times New Roman" panose="02020603050405020304" pitchFamily="18" charset="0"/>
                <a:sym typeface="DejaVu Serif"/>
              </a:rPr>
              <a:t> Quốc hội, </a:t>
            </a:r>
            <a:r>
              <a:rPr lang="en-US" sz="4800" dirty="0" err="1">
                <a:solidFill>
                  <a:srgbClr val="000000"/>
                </a:solidFill>
                <a:latin typeface="Times New Roman" panose="02020603050405020304" pitchFamily="18" charset="0"/>
                <a:ea typeface="DejaVu Serif"/>
                <a:cs typeface="Times New Roman" panose="02020603050405020304" pitchFamily="18" charset="0"/>
                <a:sym typeface="DejaVu Serif"/>
              </a:rPr>
              <a:t>Chính</a:t>
            </a:r>
            <a:r>
              <a:rPr lang="en-US" sz="4800" dirty="0">
                <a:solidFill>
                  <a:srgbClr val="000000"/>
                </a:solidFill>
                <a:latin typeface="Times New Roman" panose="02020603050405020304" pitchFamily="18" charset="0"/>
                <a:ea typeface="DejaVu Serif"/>
                <a:cs typeface="Times New Roman" panose="02020603050405020304" pitchFamily="18" charset="0"/>
                <a:sym typeface="DejaVu Serif"/>
              </a:rPr>
              <a:t> </a:t>
            </a:r>
            <a:r>
              <a:rPr lang="en-US" sz="4800" dirty="0" err="1">
                <a:solidFill>
                  <a:srgbClr val="000000"/>
                </a:solidFill>
                <a:latin typeface="Times New Roman" panose="02020603050405020304" pitchFamily="18" charset="0"/>
                <a:ea typeface="DejaVu Serif"/>
                <a:cs typeface="Times New Roman" panose="02020603050405020304" pitchFamily="18" charset="0"/>
                <a:sym typeface="DejaVu Serif"/>
              </a:rPr>
              <a:t>phủ</a:t>
            </a:r>
            <a:r>
              <a:rPr lang="en-US" sz="4800" dirty="0">
                <a:solidFill>
                  <a:srgbClr val="000000"/>
                </a:solidFill>
                <a:latin typeface="Times New Roman" panose="02020603050405020304" pitchFamily="18" charset="0"/>
                <a:ea typeface="DejaVu Serif"/>
                <a:cs typeface="Times New Roman" panose="02020603050405020304" pitchFamily="18" charset="0"/>
                <a:sym typeface="DejaVu Serif"/>
              </a:rPr>
              <a:t> </a:t>
            </a:r>
            <a:r>
              <a:rPr lang="en-US" sz="4800" dirty="0" err="1">
                <a:solidFill>
                  <a:srgbClr val="000000"/>
                </a:solidFill>
                <a:latin typeface="Times New Roman" panose="02020603050405020304" pitchFamily="18" charset="0"/>
                <a:ea typeface="DejaVu Serif"/>
                <a:cs typeface="Times New Roman" panose="02020603050405020304" pitchFamily="18" charset="0"/>
                <a:sym typeface="DejaVu Serif"/>
              </a:rPr>
              <a:t>thống</a:t>
            </a:r>
            <a:r>
              <a:rPr lang="en-US" sz="4800" dirty="0">
                <a:solidFill>
                  <a:srgbClr val="000000"/>
                </a:solidFill>
                <a:latin typeface="Times New Roman" panose="02020603050405020304" pitchFamily="18" charset="0"/>
                <a:ea typeface="DejaVu Serif"/>
                <a:cs typeface="Times New Roman" panose="02020603050405020304" pitchFamily="18" charset="0"/>
                <a:sym typeface="DejaVu Serif"/>
              </a:rPr>
              <a:t> </a:t>
            </a:r>
            <a:r>
              <a:rPr lang="en-US" sz="4800" dirty="0" err="1">
                <a:solidFill>
                  <a:srgbClr val="000000"/>
                </a:solidFill>
                <a:latin typeface="Times New Roman" panose="02020603050405020304" pitchFamily="18" charset="0"/>
                <a:ea typeface="DejaVu Serif"/>
                <a:cs typeface="Times New Roman" panose="02020603050405020304" pitchFamily="18" charset="0"/>
                <a:sym typeface="DejaVu Serif"/>
              </a:rPr>
              <a:t>nhất</a:t>
            </a:r>
            <a:r>
              <a:rPr lang="en-US" sz="4800" dirty="0">
                <a:solidFill>
                  <a:srgbClr val="000000"/>
                </a:solidFill>
                <a:latin typeface="Times New Roman" panose="02020603050405020304" pitchFamily="18" charset="0"/>
                <a:ea typeface="DejaVu Serif"/>
                <a:cs typeface="Times New Roman" panose="02020603050405020304" pitchFamily="18" charset="0"/>
                <a:sym typeface="DejaVu Serif"/>
              </a:rPr>
              <a:t>, </a:t>
            </a:r>
            <a:r>
              <a:rPr lang="en-US" sz="4800" dirty="0" err="1">
                <a:solidFill>
                  <a:srgbClr val="000000"/>
                </a:solidFill>
                <a:latin typeface="Times New Roman" panose="02020603050405020304" pitchFamily="18" charset="0"/>
                <a:ea typeface="DejaVu Serif"/>
                <a:cs typeface="Times New Roman" panose="02020603050405020304" pitchFamily="18" charset="0"/>
                <a:sym typeface="DejaVu Serif"/>
              </a:rPr>
              <a:t>Hiến</a:t>
            </a:r>
            <a:r>
              <a:rPr lang="en-US" sz="4800" dirty="0">
                <a:solidFill>
                  <a:srgbClr val="000000"/>
                </a:solidFill>
                <a:latin typeface="Times New Roman" panose="02020603050405020304" pitchFamily="18" charset="0"/>
                <a:ea typeface="DejaVu Serif"/>
                <a:cs typeface="Times New Roman" panose="02020603050405020304" pitchFamily="18" charset="0"/>
                <a:sym typeface="DejaVu Serif"/>
              </a:rPr>
              <a:t> </a:t>
            </a:r>
            <a:r>
              <a:rPr lang="en-US" sz="4800" dirty="0" err="1">
                <a:solidFill>
                  <a:srgbClr val="000000"/>
                </a:solidFill>
                <a:latin typeface="Times New Roman" panose="02020603050405020304" pitchFamily="18" charset="0"/>
                <a:ea typeface="DejaVu Serif"/>
                <a:cs typeface="Times New Roman" panose="02020603050405020304" pitchFamily="18" charset="0"/>
                <a:sym typeface="DejaVu Serif"/>
              </a:rPr>
              <a:t>pháp</a:t>
            </a:r>
            <a:r>
              <a:rPr lang="en-US" sz="4800" dirty="0">
                <a:solidFill>
                  <a:srgbClr val="000000"/>
                </a:solidFill>
                <a:latin typeface="Times New Roman" panose="02020603050405020304" pitchFamily="18" charset="0"/>
                <a:ea typeface="DejaVu Serif"/>
                <a:cs typeface="Times New Roman" panose="02020603050405020304" pitchFamily="18" charset="0"/>
                <a:sym typeface="DejaVu Serif"/>
              </a:rPr>
              <a:t> </a:t>
            </a:r>
            <a:r>
              <a:rPr lang="en-US" sz="4800" dirty="0" err="1">
                <a:solidFill>
                  <a:srgbClr val="000000"/>
                </a:solidFill>
                <a:latin typeface="Times New Roman" panose="02020603050405020304" pitchFamily="18" charset="0"/>
                <a:ea typeface="DejaVu Serif"/>
                <a:cs typeface="Times New Roman" panose="02020603050405020304" pitchFamily="18" charset="0"/>
                <a:sym typeface="DejaVu Serif"/>
              </a:rPr>
              <a:t>tiến</a:t>
            </a:r>
            <a:r>
              <a:rPr lang="en-US" sz="4800" dirty="0">
                <a:solidFill>
                  <a:srgbClr val="000000"/>
                </a:solidFill>
                <a:latin typeface="Times New Roman" panose="02020603050405020304" pitchFamily="18" charset="0"/>
                <a:ea typeface="DejaVu Serif"/>
                <a:cs typeface="Times New Roman" panose="02020603050405020304" pitchFamily="18" charset="0"/>
                <a:sym typeface="DejaVu Serif"/>
              </a:rPr>
              <a:t> </a:t>
            </a:r>
            <a:r>
              <a:rPr lang="en-US" sz="4800" dirty="0" err="1">
                <a:solidFill>
                  <a:srgbClr val="000000"/>
                </a:solidFill>
                <a:latin typeface="Times New Roman" panose="02020603050405020304" pitchFamily="18" charset="0"/>
                <a:ea typeface="DejaVu Serif"/>
                <a:cs typeface="Times New Roman" panose="02020603050405020304" pitchFamily="18" charset="0"/>
                <a:sym typeface="DejaVu Serif"/>
              </a:rPr>
              <a:t>bộ</a:t>
            </a:r>
            <a:r>
              <a:rPr lang="en-US" sz="4800" dirty="0">
                <a:solidFill>
                  <a:srgbClr val="000000"/>
                </a:solidFill>
                <a:latin typeface="Times New Roman" panose="02020603050405020304" pitchFamily="18" charset="0"/>
                <a:ea typeface="DejaVu Serif"/>
                <a:cs typeface="Times New Roman" panose="02020603050405020304" pitchFamily="18" charset="0"/>
                <a:sym typeface="DejaVu Serif"/>
              </a:rPr>
              <a:t> </a:t>
            </a:r>
            <a:r>
              <a:rPr lang="en-US" sz="4800" dirty="0" err="1">
                <a:solidFill>
                  <a:srgbClr val="000000"/>
                </a:solidFill>
                <a:latin typeface="Times New Roman" panose="02020603050405020304" pitchFamily="18" charset="0"/>
                <a:ea typeface="DejaVu Serif"/>
                <a:cs typeface="Times New Roman" panose="02020603050405020304" pitchFamily="18" charset="0"/>
                <a:sym typeface="DejaVu Serif"/>
              </a:rPr>
              <a:t>và</a:t>
            </a:r>
            <a:r>
              <a:rPr lang="en-US" sz="4800" dirty="0">
                <a:solidFill>
                  <a:srgbClr val="000000"/>
                </a:solidFill>
                <a:latin typeface="Times New Roman" panose="02020603050405020304" pitchFamily="18" charset="0"/>
                <a:ea typeface="DejaVu Serif"/>
                <a:cs typeface="Times New Roman" panose="02020603050405020304" pitchFamily="18" charset="0"/>
                <a:sym typeface="DejaVu Serif"/>
              </a:rPr>
              <a:t> </a:t>
            </a:r>
            <a:r>
              <a:rPr lang="en-US" sz="4800" dirty="0" err="1">
                <a:solidFill>
                  <a:srgbClr val="000000"/>
                </a:solidFill>
                <a:latin typeface="Times New Roman" panose="02020603050405020304" pitchFamily="18" charset="0"/>
                <a:ea typeface="DejaVu Serif"/>
                <a:cs typeface="Times New Roman" panose="02020603050405020304" pitchFamily="18" charset="0"/>
                <a:sym typeface="DejaVu Serif"/>
              </a:rPr>
              <a:t>hệ</a:t>
            </a:r>
            <a:r>
              <a:rPr lang="en-US" sz="4800" dirty="0">
                <a:solidFill>
                  <a:srgbClr val="000000"/>
                </a:solidFill>
                <a:latin typeface="Times New Roman" panose="02020603050405020304" pitchFamily="18" charset="0"/>
                <a:ea typeface="DejaVu Serif"/>
                <a:cs typeface="Times New Roman" panose="02020603050405020304" pitchFamily="18" charset="0"/>
                <a:sym typeface="DejaVu Serif"/>
              </a:rPr>
              <a:t> </a:t>
            </a:r>
            <a:r>
              <a:rPr lang="en-US" sz="4800" dirty="0" err="1">
                <a:solidFill>
                  <a:srgbClr val="000000"/>
                </a:solidFill>
                <a:latin typeface="Times New Roman" panose="02020603050405020304" pitchFamily="18" charset="0"/>
                <a:ea typeface="DejaVu Serif"/>
                <a:cs typeface="Times New Roman" panose="02020603050405020304" pitchFamily="18" charset="0"/>
                <a:sym typeface="DejaVu Serif"/>
              </a:rPr>
              <a:t>thống</a:t>
            </a:r>
            <a:r>
              <a:rPr lang="en-US" sz="4800" dirty="0">
                <a:solidFill>
                  <a:srgbClr val="000000"/>
                </a:solidFill>
                <a:latin typeface="Times New Roman" panose="02020603050405020304" pitchFamily="18" charset="0"/>
                <a:ea typeface="DejaVu Serif"/>
                <a:cs typeface="Times New Roman" panose="02020603050405020304" pitchFamily="18" charset="0"/>
                <a:sym typeface="DejaVu Serif"/>
              </a:rPr>
              <a:t> </a:t>
            </a:r>
            <a:r>
              <a:rPr lang="en-US" sz="4800" dirty="0" err="1">
                <a:solidFill>
                  <a:srgbClr val="000000"/>
                </a:solidFill>
                <a:latin typeface="Times New Roman" panose="02020603050405020304" pitchFamily="18" charset="0"/>
                <a:ea typeface="DejaVu Serif"/>
                <a:cs typeface="Times New Roman" panose="02020603050405020304" pitchFamily="18" charset="0"/>
                <a:sym typeface="DejaVu Serif"/>
              </a:rPr>
              <a:t>chính</a:t>
            </a:r>
            <a:r>
              <a:rPr lang="en-US" sz="4800" dirty="0">
                <a:solidFill>
                  <a:srgbClr val="000000"/>
                </a:solidFill>
                <a:latin typeface="Times New Roman" panose="02020603050405020304" pitchFamily="18" charset="0"/>
                <a:ea typeface="DejaVu Serif"/>
                <a:cs typeface="Times New Roman" panose="02020603050405020304" pitchFamily="18" charset="0"/>
                <a:sym typeface="DejaVu Serif"/>
              </a:rPr>
              <a:t> </a:t>
            </a:r>
            <a:r>
              <a:rPr lang="en-US" sz="4800" dirty="0" err="1">
                <a:solidFill>
                  <a:srgbClr val="000000"/>
                </a:solidFill>
                <a:latin typeface="Times New Roman" panose="02020603050405020304" pitchFamily="18" charset="0"/>
                <a:ea typeface="DejaVu Serif"/>
                <a:cs typeface="Times New Roman" panose="02020603050405020304" pitchFamily="18" charset="0"/>
                <a:sym typeface="DejaVu Serif"/>
              </a:rPr>
              <a:t>quyền</a:t>
            </a:r>
            <a:r>
              <a:rPr lang="en-US" sz="4800" dirty="0">
                <a:solidFill>
                  <a:srgbClr val="000000"/>
                </a:solidFill>
                <a:latin typeface="Times New Roman" panose="02020603050405020304" pitchFamily="18" charset="0"/>
                <a:ea typeface="DejaVu Serif"/>
                <a:cs typeface="Times New Roman" panose="02020603050405020304" pitchFamily="18" charset="0"/>
                <a:sym typeface="DejaVu Serif"/>
              </a:rPr>
              <a:t> </a:t>
            </a:r>
            <a:r>
              <a:rPr lang="en-US" sz="4800" dirty="0" err="1">
                <a:solidFill>
                  <a:srgbClr val="000000"/>
                </a:solidFill>
                <a:latin typeface="Times New Roman" panose="02020603050405020304" pitchFamily="18" charset="0"/>
                <a:ea typeface="DejaVu Serif"/>
                <a:cs typeface="Times New Roman" panose="02020603050405020304" pitchFamily="18" charset="0"/>
                <a:sym typeface="DejaVu Serif"/>
              </a:rPr>
              <a:t>hợp</a:t>
            </a:r>
            <a:r>
              <a:rPr lang="en-US" sz="4800" dirty="0">
                <a:solidFill>
                  <a:srgbClr val="000000"/>
                </a:solidFill>
                <a:latin typeface="Times New Roman" panose="02020603050405020304" pitchFamily="18" charset="0"/>
                <a:ea typeface="DejaVu Serif"/>
                <a:cs typeface="Times New Roman" panose="02020603050405020304" pitchFamily="18" charset="0"/>
                <a:sym typeface="DejaVu Serif"/>
              </a:rPr>
              <a:t> </a:t>
            </a:r>
            <a:r>
              <a:rPr lang="en-US" sz="4800" dirty="0" err="1">
                <a:solidFill>
                  <a:srgbClr val="000000"/>
                </a:solidFill>
                <a:latin typeface="Times New Roman" panose="02020603050405020304" pitchFamily="18" charset="0"/>
                <a:ea typeface="DejaVu Serif"/>
                <a:cs typeface="Times New Roman" panose="02020603050405020304" pitchFamily="18" charset="0"/>
                <a:sym typeface="DejaVu Serif"/>
              </a:rPr>
              <a:t>pháp</a:t>
            </a:r>
            <a:r>
              <a:rPr lang="en-US" sz="4800" dirty="0">
                <a:solidFill>
                  <a:srgbClr val="000000"/>
                </a:solidFill>
                <a:latin typeface="Times New Roman" panose="02020603050405020304" pitchFamily="18" charset="0"/>
                <a:ea typeface="DejaVu Serif"/>
                <a:cs typeface="Times New Roman" panose="02020603050405020304" pitchFamily="18" charset="0"/>
                <a:sym typeface="DejaVu Serif"/>
              </a:rPr>
              <a:t>, </a:t>
            </a:r>
            <a:r>
              <a:rPr lang="en-US" sz="4800" dirty="0" err="1">
                <a:solidFill>
                  <a:srgbClr val="000000"/>
                </a:solidFill>
                <a:latin typeface="Times New Roman" panose="02020603050405020304" pitchFamily="18" charset="0"/>
                <a:ea typeface="DejaVu Serif"/>
                <a:cs typeface="Times New Roman" panose="02020603050405020304" pitchFamily="18" charset="0"/>
                <a:sym typeface="DejaVu Serif"/>
              </a:rPr>
              <a:t>đại</a:t>
            </a:r>
            <a:r>
              <a:rPr lang="en-US" sz="4800" dirty="0">
                <a:solidFill>
                  <a:srgbClr val="000000"/>
                </a:solidFill>
                <a:latin typeface="Times New Roman" panose="02020603050405020304" pitchFamily="18" charset="0"/>
                <a:ea typeface="DejaVu Serif"/>
                <a:cs typeface="Times New Roman" panose="02020603050405020304" pitchFamily="18" charset="0"/>
                <a:sym typeface="DejaVu Serif"/>
              </a:rPr>
              <a:t> </a:t>
            </a:r>
            <a:r>
              <a:rPr lang="en-US" sz="4800" dirty="0" err="1">
                <a:solidFill>
                  <a:srgbClr val="000000"/>
                </a:solidFill>
                <a:latin typeface="Times New Roman" panose="02020603050405020304" pitchFamily="18" charset="0"/>
                <a:ea typeface="DejaVu Serif"/>
                <a:cs typeface="Times New Roman" panose="02020603050405020304" pitchFamily="18" charset="0"/>
                <a:sym typeface="DejaVu Serif"/>
              </a:rPr>
              <a:t>diện</a:t>
            </a:r>
            <a:r>
              <a:rPr lang="en-US" sz="4800" dirty="0">
                <a:solidFill>
                  <a:srgbClr val="000000"/>
                </a:solidFill>
                <a:latin typeface="Times New Roman" panose="02020603050405020304" pitchFamily="18" charset="0"/>
                <a:ea typeface="DejaVu Serif"/>
                <a:cs typeface="Times New Roman" panose="02020603050405020304" pitchFamily="18" charset="0"/>
                <a:sym typeface="DejaVu Serif"/>
              </a:rPr>
              <a:t> </a:t>
            </a:r>
            <a:r>
              <a:rPr lang="en-US" sz="4800" dirty="0" err="1">
                <a:solidFill>
                  <a:srgbClr val="000000"/>
                </a:solidFill>
                <a:latin typeface="Times New Roman" panose="02020603050405020304" pitchFamily="18" charset="0"/>
                <a:ea typeface="DejaVu Serif"/>
                <a:cs typeface="Times New Roman" panose="02020603050405020304" pitchFamily="18" charset="0"/>
                <a:sym typeface="DejaVu Serif"/>
              </a:rPr>
              <a:t>cho</a:t>
            </a:r>
            <a:r>
              <a:rPr lang="en-US" sz="4800" dirty="0">
                <a:solidFill>
                  <a:srgbClr val="000000"/>
                </a:solidFill>
                <a:latin typeface="Times New Roman" panose="02020603050405020304" pitchFamily="18" charset="0"/>
                <a:ea typeface="DejaVu Serif"/>
                <a:cs typeface="Times New Roman" panose="02020603050405020304" pitchFamily="18" charset="0"/>
                <a:sym typeface="DejaVu Serif"/>
              </a:rPr>
              <a:t> </a:t>
            </a:r>
            <a:r>
              <a:rPr lang="en-US" sz="4800" dirty="0" err="1">
                <a:solidFill>
                  <a:srgbClr val="000000"/>
                </a:solidFill>
                <a:latin typeface="Times New Roman" panose="02020603050405020304" pitchFamily="18" charset="0"/>
                <a:ea typeface="DejaVu Serif"/>
                <a:cs typeface="Times New Roman" panose="02020603050405020304" pitchFamily="18" charset="0"/>
                <a:sym typeface="DejaVu Serif"/>
              </a:rPr>
              <a:t>Nhân</a:t>
            </a:r>
            <a:r>
              <a:rPr lang="en-US" sz="4800" dirty="0">
                <a:solidFill>
                  <a:srgbClr val="000000"/>
                </a:solidFill>
                <a:latin typeface="Times New Roman" panose="02020603050405020304" pitchFamily="18" charset="0"/>
                <a:ea typeface="DejaVu Serif"/>
                <a:cs typeface="Times New Roman" panose="02020603050405020304" pitchFamily="18" charset="0"/>
                <a:sym typeface="DejaVu Serif"/>
              </a:rPr>
              <a:t> </a:t>
            </a:r>
            <a:r>
              <a:rPr lang="en-US" sz="4800" dirty="0" err="1">
                <a:solidFill>
                  <a:srgbClr val="000000"/>
                </a:solidFill>
                <a:latin typeface="Times New Roman" panose="02020603050405020304" pitchFamily="18" charset="0"/>
                <a:ea typeface="DejaVu Serif"/>
                <a:cs typeface="Times New Roman" panose="02020603050405020304" pitchFamily="18" charset="0"/>
                <a:sym typeface="DejaVu Serif"/>
              </a:rPr>
              <a:t>dân</a:t>
            </a:r>
            <a:r>
              <a:rPr lang="en-US" sz="4800" dirty="0">
                <a:solidFill>
                  <a:srgbClr val="000000"/>
                </a:solidFill>
                <a:latin typeface="Times New Roman" panose="02020603050405020304" pitchFamily="18" charset="0"/>
                <a:ea typeface="DejaVu Serif"/>
                <a:cs typeface="Times New Roman" panose="02020603050405020304" pitchFamily="18" charset="0"/>
                <a:sym typeface="DejaVu Serif"/>
              </a:rPr>
              <a:t> </a:t>
            </a:r>
            <a:r>
              <a:rPr lang="en-US" sz="4800" dirty="0" err="1">
                <a:solidFill>
                  <a:srgbClr val="000000"/>
                </a:solidFill>
                <a:latin typeface="Times New Roman" panose="02020603050405020304" pitchFamily="18" charset="0"/>
                <a:ea typeface="DejaVu Serif"/>
                <a:cs typeface="Times New Roman" panose="02020603050405020304" pitchFamily="18" charset="0"/>
                <a:sym typeface="DejaVu Serif"/>
              </a:rPr>
              <a:t>trong</a:t>
            </a:r>
            <a:r>
              <a:rPr lang="en-US" sz="4800" dirty="0">
                <a:solidFill>
                  <a:srgbClr val="000000"/>
                </a:solidFill>
                <a:latin typeface="Times New Roman" panose="02020603050405020304" pitchFamily="18" charset="0"/>
                <a:ea typeface="DejaVu Serif"/>
                <a:cs typeface="Times New Roman" panose="02020603050405020304" pitchFamily="18" charset="0"/>
                <a:sym typeface="DejaVu Serif"/>
              </a:rPr>
              <a:t> </a:t>
            </a:r>
            <a:r>
              <a:rPr lang="en-US" sz="4800" dirty="0" err="1">
                <a:solidFill>
                  <a:srgbClr val="000000"/>
                </a:solidFill>
                <a:latin typeface="Times New Roman" panose="02020603050405020304" pitchFamily="18" charset="0"/>
                <a:ea typeface="DejaVu Serif"/>
                <a:cs typeface="Times New Roman" panose="02020603050405020304" pitchFamily="18" charset="0"/>
                <a:sym typeface="DejaVu Serif"/>
              </a:rPr>
              <a:t>và</a:t>
            </a:r>
            <a:r>
              <a:rPr lang="en-US" sz="4800" dirty="0">
                <a:solidFill>
                  <a:srgbClr val="000000"/>
                </a:solidFill>
                <a:latin typeface="Times New Roman" panose="02020603050405020304" pitchFamily="18" charset="0"/>
                <a:ea typeface="DejaVu Serif"/>
                <a:cs typeface="Times New Roman" panose="02020603050405020304" pitchFamily="18" charset="0"/>
                <a:sym typeface="DejaVu Serif"/>
              </a:rPr>
              <a:t> </a:t>
            </a:r>
            <a:r>
              <a:rPr lang="en-US" sz="4800" dirty="0" err="1">
                <a:solidFill>
                  <a:srgbClr val="000000"/>
                </a:solidFill>
                <a:latin typeface="Times New Roman" panose="02020603050405020304" pitchFamily="18" charset="0"/>
                <a:ea typeface="DejaVu Serif"/>
                <a:cs typeface="Times New Roman" panose="02020603050405020304" pitchFamily="18" charset="0"/>
                <a:sym typeface="DejaVu Serif"/>
              </a:rPr>
              <a:t>ngoài</a:t>
            </a:r>
            <a:r>
              <a:rPr lang="en-US" sz="4800" dirty="0">
                <a:solidFill>
                  <a:srgbClr val="000000"/>
                </a:solidFill>
                <a:latin typeface="Times New Roman" panose="02020603050405020304" pitchFamily="18" charset="0"/>
                <a:ea typeface="DejaVu Serif"/>
                <a:cs typeface="Times New Roman" panose="02020603050405020304" pitchFamily="18" charset="0"/>
                <a:sym typeface="DejaVu Serif"/>
              </a:rPr>
              <a:t> </a:t>
            </a:r>
            <a:r>
              <a:rPr lang="en-US" sz="4800" dirty="0" err="1">
                <a:solidFill>
                  <a:srgbClr val="000000"/>
                </a:solidFill>
                <a:latin typeface="Times New Roman" panose="02020603050405020304" pitchFamily="18" charset="0"/>
                <a:ea typeface="DejaVu Serif"/>
                <a:cs typeface="Times New Roman" panose="02020603050405020304" pitchFamily="18" charset="0"/>
                <a:sym typeface="DejaVu Serif"/>
              </a:rPr>
              <a:t>nước</a:t>
            </a:r>
            <a:r>
              <a:rPr lang="en-US" sz="4800" dirty="0">
                <a:solidFill>
                  <a:srgbClr val="000000"/>
                </a:solidFill>
                <a:latin typeface="Times New Roman" panose="02020603050405020304" pitchFamily="18" charset="0"/>
                <a:ea typeface="DejaVu Serif"/>
                <a:cs typeface="Times New Roman" panose="02020603050405020304" pitchFamily="18" charset="0"/>
                <a:sym typeface="DejaVu Serif"/>
              </a:rPr>
              <a:t>.</a:t>
            </a:r>
          </a:p>
        </p:txBody>
      </p:sp>
      <p:sp>
        <p:nvSpPr>
          <p:cNvPr id="13" name="TextBox 13"/>
          <p:cNvSpPr txBox="1"/>
          <p:nvPr/>
        </p:nvSpPr>
        <p:spPr>
          <a:xfrm>
            <a:off x="2616412" y="6986343"/>
            <a:ext cx="31646376" cy="3435679"/>
          </a:xfrm>
          <a:prstGeom prst="rect">
            <a:avLst/>
          </a:prstGeom>
        </p:spPr>
        <p:txBody>
          <a:bodyPr lIns="0" tIns="0" rIns="0" bIns="0" rtlCol="0" anchor="t">
            <a:spAutoFit/>
          </a:bodyPr>
          <a:lstStyle/>
          <a:p>
            <a:pPr algn="l">
              <a:lnSpc>
                <a:spcPts val="6824"/>
              </a:lnSpc>
            </a:pPr>
            <a:r>
              <a:rPr lang="en-US" sz="4874" b="1" dirty="0" err="1">
                <a:solidFill>
                  <a:srgbClr val="920A06"/>
                </a:solidFill>
                <a:latin typeface="DejaVu Serif Bold"/>
                <a:ea typeface="DejaVu Serif Bold"/>
                <a:cs typeface="DejaVu Serif Bold"/>
                <a:sym typeface="DejaVu Serif Bold"/>
              </a:rPr>
              <a:t>Tính</a:t>
            </a:r>
            <a:r>
              <a:rPr lang="en-US" sz="4874" b="1" dirty="0">
                <a:solidFill>
                  <a:srgbClr val="920A06"/>
                </a:solidFill>
                <a:latin typeface="DejaVu Serif Bold"/>
                <a:ea typeface="DejaVu Serif Bold"/>
                <a:cs typeface="DejaVu Serif Bold"/>
                <a:sym typeface="DejaVu Serif Bold"/>
              </a:rPr>
              <a:t> </a:t>
            </a:r>
            <a:r>
              <a:rPr lang="en-US" sz="4874" b="1" dirty="0" err="1">
                <a:solidFill>
                  <a:srgbClr val="920A06"/>
                </a:solidFill>
                <a:latin typeface="DejaVu Serif Bold"/>
                <a:ea typeface="DejaVu Serif Bold"/>
                <a:cs typeface="DejaVu Serif Bold"/>
                <a:sym typeface="DejaVu Serif Bold"/>
              </a:rPr>
              <a:t>hợp</a:t>
            </a:r>
            <a:r>
              <a:rPr lang="en-US" sz="4874" b="1" dirty="0">
                <a:solidFill>
                  <a:srgbClr val="920A06"/>
                </a:solidFill>
                <a:latin typeface="DejaVu Serif Bold"/>
                <a:ea typeface="DejaVu Serif Bold"/>
                <a:cs typeface="DejaVu Serif Bold"/>
                <a:sym typeface="DejaVu Serif Bold"/>
              </a:rPr>
              <a:t> </a:t>
            </a:r>
            <a:r>
              <a:rPr lang="en-US" sz="4874" b="1" dirty="0" err="1">
                <a:solidFill>
                  <a:srgbClr val="920A06"/>
                </a:solidFill>
                <a:latin typeface="DejaVu Serif Bold"/>
                <a:ea typeface="DejaVu Serif Bold"/>
                <a:cs typeface="DejaVu Serif Bold"/>
                <a:sym typeface="DejaVu Serif Bold"/>
              </a:rPr>
              <a:t>pháp</a:t>
            </a:r>
            <a:r>
              <a:rPr lang="en-US" sz="4874" b="1" dirty="0">
                <a:solidFill>
                  <a:srgbClr val="920A06"/>
                </a:solidFill>
                <a:latin typeface="DejaVu Serif Bold"/>
                <a:ea typeface="DejaVu Serif Bold"/>
                <a:cs typeface="DejaVu Serif Bold"/>
                <a:sym typeface="DejaVu Serif Bold"/>
              </a:rPr>
              <a:t> &amp; </a:t>
            </a:r>
            <a:r>
              <a:rPr lang="en-US" sz="4874" b="1" dirty="0" err="1">
                <a:solidFill>
                  <a:srgbClr val="920A06"/>
                </a:solidFill>
                <a:latin typeface="DejaVu Serif Bold"/>
                <a:ea typeface="DejaVu Serif Bold"/>
                <a:cs typeface="DejaVu Serif Bold"/>
                <a:sym typeface="DejaVu Serif Bold"/>
              </a:rPr>
              <a:t>dân</a:t>
            </a:r>
            <a:r>
              <a:rPr lang="en-US" sz="4874" b="1" dirty="0">
                <a:solidFill>
                  <a:srgbClr val="920A06"/>
                </a:solidFill>
                <a:latin typeface="DejaVu Serif Bold"/>
                <a:ea typeface="DejaVu Serif Bold"/>
                <a:cs typeface="DejaVu Serif Bold"/>
                <a:sym typeface="DejaVu Serif Bold"/>
              </a:rPr>
              <a:t> </a:t>
            </a:r>
            <a:r>
              <a:rPr lang="en-US" sz="4874" b="1" dirty="0" err="1">
                <a:solidFill>
                  <a:srgbClr val="920A06"/>
                </a:solidFill>
                <a:latin typeface="DejaVu Serif Bold"/>
                <a:ea typeface="DejaVu Serif Bold"/>
                <a:cs typeface="DejaVu Serif Bold"/>
                <a:sym typeface="DejaVu Serif Bold"/>
              </a:rPr>
              <a:t>chủ</a:t>
            </a:r>
            <a:r>
              <a:rPr lang="en-US" sz="4874" b="1" dirty="0">
                <a:solidFill>
                  <a:srgbClr val="920A06"/>
                </a:solidFill>
                <a:latin typeface="DejaVu Serif Bold"/>
                <a:ea typeface="DejaVu Serif Bold"/>
                <a:cs typeface="DejaVu Serif Bold"/>
                <a:sym typeface="DejaVu Serif Bold"/>
              </a:rPr>
              <a:t>: </a:t>
            </a:r>
          </a:p>
          <a:p>
            <a:pPr algn="l">
              <a:lnSpc>
                <a:spcPts val="6824"/>
              </a:lnSpc>
            </a:pPr>
            <a:r>
              <a:rPr lang="en-US" sz="4874" dirty="0" err="1">
                <a:solidFill>
                  <a:srgbClr val="000000"/>
                </a:solidFill>
                <a:latin typeface="DejaVu Serif"/>
                <a:ea typeface="DejaVu Serif"/>
                <a:cs typeface="DejaVu Serif"/>
                <a:sym typeface="DejaVu Serif"/>
              </a:rPr>
              <a:t>Khẳng</a:t>
            </a:r>
            <a:r>
              <a:rPr lang="en-US" sz="4874" dirty="0">
                <a:solidFill>
                  <a:srgbClr val="000000"/>
                </a:solidFill>
                <a:latin typeface="DejaVu Serif"/>
                <a:ea typeface="DejaVu Serif"/>
                <a:cs typeface="DejaVu Serif"/>
                <a:sym typeface="DejaVu Serif"/>
              </a:rPr>
              <a:t> </a:t>
            </a:r>
            <a:r>
              <a:rPr lang="en-US" sz="4874" dirty="0" err="1">
                <a:solidFill>
                  <a:srgbClr val="000000"/>
                </a:solidFill>
                <a:latin typeface="DejaVu Serif"/>
                <a:ea typeface="DejaVu Serif"/>
                <a:cs typeface="DejaVu Serif"/>
                <a:sym typeface="DejaVu Serif"/>
              </a:rPr>
              <a:t>định</a:t>
            </a:r>
            <a:r>
              <a:rPr lang="en-US" sz="4874" dirty="0">
                <a:solidFill>
                  <a:srgbClr val="000000"/>
                </a:solidFill>
                <a:latin typeface="DejaVu Serif"/>
                <a:ea typeface="DejaVu Serif"/>
                <a:cs typeface="DejaVu Serif"/>
                <a:sym typeface="DejaVu Serif"/>
              </a:rPr>
              <a:t> </a:t>
            </a:r>
            <a:r>
              <a:rPr lang="en-US" sz="4874" dirty="0" err="1">
                <a:solidFill>
                  <a:srgbClr val="000000"/>
                </a:solidFill>
                <a:latin typeface="DejaVu Serif"/>
                <a:ea typeface="DejaVu Serif"/>
                <a:cs typeface="DejaVu Serif"/>
                <a:sym typeface="DejaVu Serif"/>
              </a:rPr>
              <a:t>Nhà</a:t>
            </a:r>
            <a:r>
              <a:rPr lang="en-US" sz="4874" dirty="0">
                <a:solidFill>
                  <a:srgbClr val="000000"/>
                </a:solidFill>
                <a:latin typeface="DejaVu Serif"/>
                <a:ea typeface="DejaVu Serif"/>
                <a:cs typeface="DejaVu Serif"/>
                <a:sym typeface="DejaVu Serif"/>
              </a:rPr>
              <a:t> </a:t>
            </a:r>
            <a:r>
              <a:rPr lang="en-US" sz="4874" dirty="0" err="1">
                <a:solidFill>
                  <a:srgbClr val="000000"/>
                </a:solidFill>
                <a:latin typeface="DejaVu Serif"/>
                <a:ea typeface="DejaVu Serif"/>
                <a:cs typeface="DejaVu Serif"/>
                <a:sym typeface="DejaVu Serif"/>
              </a:rPr>
              <a:t>nước</a:t>
            </a:r>
            <a:r>
              <a:rPr lang="en-US" sz="4874" dirty="0">
                <a:solidFill>
                  <a:srgbClr val="000000"/>
                </a:solidFill>
                <a:latin typeface="DejaVu Serif"/>
                <a:ea typeface="DejaVu Serif"/>
                <a:cs typeface="DejaVu Serif"/>
                <a:sym typeface="DejaVu Serif"/>
              </a:rPr>
              <a:t> Việt Nam </a:t>
            </a:r>
            <a:r>
              <a:rPr lang="en-US" sz="4874" dirty="0" err="1">
                <a:solidFill>
                  <a:srgbClr val="000000"/>
                </a:solidFill>
                <a:latin typeface="DejaVu Serif"/>
                <a:ea typeface="DejaVu Serif"/>
                <a:cs typeface="DejaVu Serif"/>
                <a:sym typeface="DejaVu Serif"/>
              </a:rPr>
              <a:t>Dân</a:t>
            </a:r>
            <a:r>
              <a:rPr lang="en-US" sz="4874" dirty="0">
                <a:solidFill>
                  <a:srgbClr val="000000"/>
                </a:solidFill>
                <a:latin typeface="DejaVu Serif"/>
                <a:ea typeface="DejaVu Serif"/>
                <a:cs typeface="DejaVu Serif"/>
                <a:sym typeface="DejaVu Serif"/>
              </a:rPr>
              <a:t> </a:t>
            </a:r>
            <a:r>
              <a:rPr lang="en-US" sz="4874" dirty="0" err="1">
                <a:solidFill>
                  <a:srgbClr val="000000"/>
                </a:solidFill>
                <a:latin typeface="DejaVu Serif"/>
                <a:ea typeface="DejaVu Serif"/>
                <a:cs typeface="DejaVu Serif"/>
                <a:sym typeface="DejaVu Serif"/>
              </a:rPr>
              <a:t>chủ</a:t>
            </a:r>
            <a:r>
              <a:rPr lang="en-US" sz="4874" dirty="0">
                <a:solidFill>
                  <a:srgbClr val="000000"/>
                </a:solidFill>
                <a:latin typeface="DejaVu Serif"/>
                <a:ea typeface="DejaVu Serif"/>
                <a:cs typeface="DejaVu Serif"/>
                <a:sym typeface="DejaVu Serif"/>
              </a:rPr>
              <a:t> </a:t>
            </a:r>
            <a:r>
              <a:rPr lang="en-US" sz="4874" dirty="0" err="1">
                <a:solidFill>
                  <a:srgbClr val="000000"/>
                </a:solidFill>
                <a:latin typeface="DejaVu Serif"/>
                <a:ea typeface="DejaVu Serif"/>
                <a:cs typeface="DejaVu Serif"/>
                <a:sym typeface="DejaVu Serif"/>
              </a:rPr>
              <a:t>Cộng</a:t>
            </a:r>
            <a:r>
              <a:rPr lang="en-US" sz="4874" dirty="0">
                <a:solidFill>
                  <a:srgbClr val="000000"/>
                </a:solidFill>
                <a:latin typeface="DejaVu Serif"/>
                <a:ea typeface="DejaVu Serif"/>
                <a:cs typeface="DejaVu Serif"/>
                <a:sym typeface="DejaVu Serif"/>
              </a:rPr>
              <a:t> </a:t>
            </a:r>
            <a:r>
              <a:rPr lang="en-US" sz="4874" dirty="0" err="1">
                <a:solidFill>
                  <a:srgbClr val="000000"/>
                </a:solidFill>
                <a:latin typeface="DejaVu Serif"/>
                <a:ea typeface="DejaVu Serif"/>
                <a:cs typeface="DejaVu Serif"/>
                <a:sym typeface="DejaVu Serif"/>
              </a:rPr>
              <a:t>hòa</a:t>
            </a:r>
            <a:r>
              <a:rPr lang="en-US" sz="4874" dirty="0">
                <a:solidFill>
                  <a:srgbClr val="000000"/>
                </a:solidFill>
                <a:latin typeface="DejaVu Serif"/>
                <a:ea typeface="DejaVu Serif"/>
                <a:cs typeface="DejaVu Serif"/>
                <a:sym typeface="DejaVu Serif"/>
              </a:rPr>
              <a:t> </a:t>
            </a:r>
            <a:r>
              <a:rPr lang="en-US" sz="4874" dirty="0" err="1">
                <a:solidFill>
                  <a:srgbClr val="000000"/>
                </a:solidFill>
                <a:latin typeface="DejaVu Serif"/>
                <a:ea typeface="DejaVu Serif"/>
                <a:cs typeface="DejaVu Serif"/>
                <a:sym typeface="DejaVu Serif"/>
              </a:rPr>
              <a:t>là</a:t>
            </a:r>
            <a:r>
              <a:rPr lang="en-US" sz="4874" dirty="0">
                <a:solidFill>
                  <a:srgbClr val="000000"/>
                </a:solidFill>
                <a:latin typeface="DejaVu Serif"/>
                <a:ea typeface="DejaVu Serif"/>
                <a:cs typeface="DejaVu Serif"/>
                <a:sym typeface="DejaVu Serif"/>
              </a:rPr>
              <a:t> </a:t>
            </a:r>
            <a:r>
              <a:rPr lang="en-US" sz="4874" dirty="0" err="1">
                <a:solidFill>
                  <a:srgbClr val="000000"/>
                </a:solidFill>
                <a:latin typeface="DejaVu Serif"/>
                <a:ea typeface="DejaVu Serif"/>
                <a:cs typeface="DejaVu Serif"/>
                <a:sym typeface="DejaVu Serif"/>
              </a:rPr>
              <a:t>Nhà</a:t>
            </a:r>
            <a:r>
              <a:rPr lang="en-US" sz="4874" dirty="0">
                <a:solidFill>
                  <a:srgbClr val="000000"/>
                </a:solidFill>
                <a:latin typeface="DejaVu Serif"/>
                <a:ea typeface="DejaVu Serif"/>
                <a:cs typeface="DejaVu Serif"/>
                <a:sym typeface="DejaVu Serif"/>
              </a:rPr>
              <a:t> </a:t>
            </a:r>
            <a:r>
              <a:rPr lang="en-US" sz="4874" dirty="0" err="1">
                <a:solidFill>
                  <a:srgbClr val="000000"/>
                </a:solidFill>
                <a:latin typeface="DejaVu Serif"/>
                <a:ea typeface="DejaVu Serif"/>
                <a:cs typeface="DejaVu Serif"/>
                <a:sym typeface="DejaVu Serif"/>
              </a:rPr>
              <a:t>nước</a:t>
            </a:r>
            <a:r>
              <a:rPr lang="en-US" sz="4874" dirty="0">
                <a:solidFill>
                  <a:srgbClr val="000000"/>
                </a:solidFill>
                <a:latin typeface="DejaVu Serif"/>
                <a:ea typeface="DejaVu Serif"/>
                <a:cs typeface="DejaVu Serif"/>
                <a:sym typeface="DejaVu Serif"/>
              </a:rPr>
              <a:t> </a:t>
            </a:r>
            <a:r>
              <a:rPr lang="en-US" sz="4874" dirty="0" err="1">
                <a:solidFill>
                  <a:srgbClr val="000000"/>
                </a:solidFill>
                <a:latin typeface="DejaVu Serif"/>
                <a:ea typeface="DejaVu Serif"/>
                <a:cs typeface="DejaVu Serif"/>
                <a:sym typeface="DejaVu Serif"/>
              </a:rPr>
              <a:t>của</a:t>
            </a:r>
            <a:r>
              <a:rPr lang="en-US" sz="4874" dirty="0">
                <a:solidFill>
                  <a:srgbClr val="000000"/>
                </a:solidFill>
                <a:latin typeface="DejaVu Serif"/>
                <a:ea typeface="DejaVu Serif"/>
                <a:cs typeface="DejaVu Serif"/>
                <a:sym typeface="DejaVu Serif"/>
              </a:rPr>
              <a:t> </a:t>
            </a:r>
            <a:r>
              <a:rPr lang="en-US" sz="4874" dirty="0" err="1">
                <a:solidFill>
                  <a:srgbClr val="000000"/>
                </a:solidFill>
                <a:latin typeface="DejaVu Serif"/>
                <a:ea typeface="DejaVu Serif"/>
                <a:cs typeface="DejaVu Serif"/>
                <a:sym typeface="DejaVu Serif"/>
              </a:rPr>
              <a:t>dân</a:t>
            </a:r>
            <a:r>
              <a:rPr lang="en-US" sz="4874" dirty="0">
                <a:solidFill>
                  <a:srgbClr val="000000"/>
                </a:solidFill>
                <a:latin typeface="DejaVu Serif"/>
                <a:ea typeface="DejaVu Serif"/>
                <a:cs typeface="DejaVu Serif"/>
                <a:sym typeface="DejaVu Serif"/>
              </a:rPr>
              <a:t>, do </a:t>
            </a:r>
            <a:r>
              <a:rPr lang="en-US" sz="4874" dirty="0" err="1">
                <a:solidFill>
                  <a:srgbClr val="000000"/>
                </a:solidFill>
                <a:latin typeface="DejaVu Serif"/>
                <a:ea typeface="DejaVu Serif"/>
                <a:cs typeface="DejaVu Serif"/>
                <a:sym typeface="DejaVu Serif"/>
              </a:rPr>
              <a:t>dân</a:t>
            </a:r>
            <a:r>
              <a:rPr lang="en-US" sz="4874" dirty="0">
                <a:solidFill>
                  <a:srgbClr val="000000"/>
                </a:solidFill>
                <a:latin typeface="DejaVu Serif"/>
                <a:ea typeface="DejaVu Serif"/>
                <a:cs typeface="DejaVu Serif"/>
                <a:sym typeface="DejaVu Serif"/>
              </a:rPr>
              <a:t>, </a:t>
            </a:r>
            <a:r>
              <a:rPr lang="en-US" sz="4874" dirty="0" err="1">
                <a:solidFill>
                  <a:srgbClr val="000000"/>
                </a:solidFill>
                <a:latin typeface="DejaVu Serif"/>
                <a:ea typeface="DejaVu Serif"/>
                <a:cs typeface="DejaVu Serif"/>
                <a:sym typeface="DejaVu Serif"/>
              </a:rPr>
              <a:t>vì</a:t>
            </a:r>
            <a:r>
              <a:rPr lang="en-US" sz="4874" dirty="0">
                <a:solidFill>
                  <a:srgbClr val="000000"/>
                </a:solidFill>
                <a:latin typeface="DejaVu Serif"/>
                <a:ea typeface="DejaVu Serif"/>
                <a:cs typeface="DejaVu Serif"/>
                <a:sym typeface="DejaVu Serif"/>
              </a:rPr>
              <a:t> </a:t>
            </a:r>
            <a:r>
              <a:rPr lang="en-US" sz="4874" dirty="0" err="1">
                <a:solidFill>
                  <a:srgbClr val="000000"/>
                </a:solidFill>
                <a:latin typeface="DejaVu Serif"/>
                <a:ea typeface="DejaVu Serif"/>
                <a:cs typeface="DejaVu Serif"/>
                <a:sym typeface="DejaVu Serif"/>
              </a:rPr>
              <a:t>dân</a:t>
            </a:r>
            <a:r>
              <a:rPr lang="en-US" sz="4874" dirty="0">
                <a:solidFill>
                  <a:srgbClr val="000000"/>
                </a:solidFill>
                <a:latin typeface="DejaVu Serif"/>
                <a:ea typeface="DejaVu Serif"/>
                <a:cs typeface="DejaVu Serif"/>
                <a:sym typeface="DejaVu Serif"/>
              </a:rPr>
              <a:t>, </a:t>
            </a:r>
            <a:r>
              <a:rPr lang="en-US" sz="4874" dirty="0" err="1">
                <a:solidFill>
                  <a:srgbClr val="000000"/>
                </a:solidFill>
                <a:latin typeface="DejaVu Serif"/>
                <a:ea typeface="DejaVu Serif"/>
                <a:cs typeface="DejaVu Serif"/>
                <a:sym typeface="DejaVu Serif"/>
              </a:rPr>
              <a:t>được</a:t>
            </a:r>
            <a:r>
              <a:rPr lang="en-US" sz="4874" dirty="0">
                <a:solidFill>
                  <a:srgbClr val="000000"/>
                </a:solidFill>
                <a:latin typeface="DejaVu Serif"/>
                <a:ea typeface="DejaVu Serif"/>
                <a:cs typeface="DejaVu Serif"/>
                <a:sym typeface="DejaVu Serif"/>
              </a:rPr>
              <a:t> </a:t>
            </a:r>
            <a:r>
              <a:rPr lang="en-US" sz="4874" dirty="0" err="1">
                <a:solidFill>
                  <a:srgbClr val="000000"/>
                </a:solidFill>
                <a:latin typeface="DejaVu Serif"/>
                <a:ea typeface="DejaVu Serif"/>
                <a:cs typeface="DejaVu Serif"/>
                <a:sym typeface="DejaVu Serif"/>
              </a:rPr>
              <a:t>nhân</a:t>
            </a:r>
            <a:r>
              <a:rPr lang="en-US" sz="4874" dirty="0">
                <a:solidFill>
                  <a:srgbClr val="000000"/>
                </a:solidFill>
                <a:latin typeface="DejaVu Serif"/>
                <a:ea typeface="DejaVu Serif"/>
                <a:cs typeface="DejaVu Serif"/>
                <a:sym typeface="DejaVu Serif"/>
              </a:rPr>
              <a:t> </a:t>
            </a:r>
            <a:r>
              <a:rPr lang="en-US" sz="4874" dirty="0" err="1">
                <a:solidFill>
                  <a:srgbClr val="000000"/>
                </a:solidFill>
                <a:latin typeface="DejaVu Serif"/>
                <a:ea typeface="DejaVu Serif"/>
                <a:cs typeface="DejaVu Serif"/>
                <a:sym typeface="DejaVu Serif"/>
              </a:rPr>
              <a:t>dân</a:t>
            </a:r>
            <a:r>
              <a:rPr lang="en-US" sz="4874" dirty="0">
                <a:solidFill>
                  <a:srgbClr val="000000"/>
                </a:solidFill>
                <a:latin typeface="DejaVu Serif"/>
                <a:ea typeface="DejaVu Serif"/>
                <a:cs typeface="DejaVu Serif"/>
                <a:sym typeface="DejaVu Serif"/>
              </a:rPr>
              <a:t> </a:t>
            </a:r>
            <a:r>
              <a:rPr lang="en-US" sz="4874" dirty="0" err="1">
                <a:solidFill>
                  <a:srgbClr val="000000"/>
                </a:solidFill>
                <a:latin typeface="DejaVu Serif"/>
                <a:ea typeface="DejaVu Serif"/>
                <a:cs typeface="DejaVu Serif"/>
                <a:sym typeface="DejaVu Serif"/>
              </a:rPr>
              <a:t>trao</a:t>
            </a:r>
            <a:r>
              <a:rPr lang="en-US" sz="4874" dirty="0">
                <a:solidFill>
                  <a:srgbClr val="000000"/>
                </a:solidFill>
                <a:latin typeface="DejaVu Serif"/>
                <a:ea typeface="DejaVu Serif"/>
                <a:cs typeface="DejaVu Serif"/>
                <a:sym typeface="DejaVu Serif"/>
              </a:rPr>
              <a:t> </a:t>
            </a:r>
            <a:r>
              <a:rPr lang="en-US" sz="4874" dirty="0" err="1">
                <a:solidFill>
                  <a:srgbClr val="000000"/>
                </a:solidFill>
                <a:latin typeface="DejaVu Serif"/>
                <a:ea typeface="DejaVu Serif"/>
                <a:cs typeface="DejaVu Serif"/>
                <a:sym typeface="DejaVu Serif"/>
              </a:rPr>
              <a:t>quyền</a:t>
            </a:r>
            <a:r>
              <a:rPr lang="en-US" sz="4874" dirty="0">
                <a:solidFill>
                  <a:srgbClr val="000000"/>
                </a:solidFill>
                <a:latin typeface="DejaVu Serif"/>
                <a:ea typeface="DejaVu Serif"/>
                <a:cs typeface="DejaVu Serif"/>
                <a:sym typeface="DejaVu Serif"/>
              </a:rPr>
              <a:t> </a:t>
            </a:r>
            <a:r>
              <a:rPr lang="en-US" sz="4874" dirty="0" err="1">
                <a:solidFill>
                  <a:srgbClr val="000000"/>
                </a:solidFill>
                <a:latin typeface="DejaVu Serif"/>
                <a:ea typeface="DejaVu Serif"/>
                <a:cs typeface="DejaVu Serif"/>
                <a:sym typeface="DejaVu Serif"/>
              </a:rPr>
              <a:t>lãnh</a:t>
            </a:r>
            <a:r>
              <a:rPr lang="en-US" sz="4874" dirty="0">
                <a:solidFill>
                  <a:srgbClr val="000000"/>
                </a:solidFill>
                <a:latin typeface="DejaVu Serif"/>
                <a:ea typeface="DejaVu Serif"/>
                <a:cs typeface="DejaVu Serif"/>
                <a:sym typeface="DejaVu Serif"/>
              </a:rPr>
              <a:t> </a:t>
            </a:r>
            <a:r>
              <a:rPr lang="en-US" sz="4874" dirty="0" err="1">
                <a:solidFill>
                  <a:srgbClr val="000000"/>
                </a:solidFill>
                <a:latin typeface="DejaVu Serif"/>
                <a:ea typeface="DejaVu Serif"/>
                <a:cs typeface="DejaVu Serif"/>
                <a:sym typeface="DejaVu Serif"/>
              </a:rPr>
              <a:t>đạo</a:t>
            </a:r>
            <a:r>
              <a:rPr lang="en-US" sz="4874" dirty="0">
                <a:solidFill>
                  <a:srgbClr val="000000"/>
                </a:solidFill>
                <a:latin typeface="DejaVu Serif"/>
                <a:ea typeface="DejaVu Serif"/>
                <a:cs typeface="DejaVu Serif"/>
                <a:sym typeface="DejaVu Serif"/>
              </a:rPr>
              <a:t> </a:t>
            </a:r>
            <a:r>
              <a:rPr lang="en-US" sz="4874" dirty="0" err="1">
                <a:solidFill>
                  <a:srgbClr val="000000"/>
                </a:solidFill>
                <a:latin typeface="DejaVu Serif"/>
                <a:ea typeface="DejaVu Serif"/>
                <a:cs typeface="DejaVu Serif"/>
                <a:sym typeface="DejaVu Serif"/>
              </a:rPr>
              <a:t>đất</a:t>
            </a:r>
            <a:r>
              <a:rPr lang="en-US" sz="4874" dirty="0">
                <a:solidFill>
                  <a:srgbClr val="000000"/>
                </a:solidFill>
                <a:latin typeface="DejaVu Serif"/>
                <a:ea typeface="DejaVu Serif"/>
                <a:cs typeface="DejaVu Serif"/>
                <a:sym typeface="DejaVu Serif"/>
              </a:rPr>
              <a:t> </a:t>
            </a:r>
            <a:r>
              <a:rPr lang="en-US" sz="4874" dirty="0" err="1">
                <a:solidFill>
                  <a:srgbClr val="000000"/>
                </a:solidFill>
                <a:latin typeface="DejaVu Serif"/>
                <a:ea typeface="DejaVu Serif"/>
                <a:cs typeface="DejaVu Serif"/>
                <a:sym typeface="DejaVu Serif"/>
              </a:rPr>
              <a:t>nước</a:t>
            </a:r>
            <a:r>
              <a:rPr lang="en-US" sz="4874" dirty="0">
                <a:solidFill>
                  <a:srgbClr val="000000"/>
                </a:solidFill>
                <a:latin typeface="DejaVu Serif"/>
                <a:ea typeface="DejaVu Serif"/>
                <a:cs typeface="DejaVu Serif"/>
                <a:sym typeface="DejaVu Serif"/>
              </a:rPr>
              <a:t>, </a:t>
            </a:r>
            <a:r>
              <a:rPr lang="en-US" sz="4874" dirty="0" err="1">
                <a:solidFill>
                  <a:srgbClr val="000000"/>
                </a:solidFill>
                <a:latin typeface="DejaVu Serif"/>
                <a:ea typeface="DejaVu Serif"/>
                <a:cs typeface="DejaVu Serif"/>
                <a:sym typeface="DejaVu Serif"/>
              </a:rPr>
              <a:t>tổ</a:t>
            </a:r>
            <a:r>
              <a:rPr lang="en-US" sz="4874" dirty="0">
                <a:solidFill>
                  <a:srgbClr val="000000"/>
                </a:solidFill>
                <a:latin typeface="DejaVu Serif"/>
                <a:ea typeface="DejaVu Serif"/>
                <a:cs typeface="DejaVu Serif"/>
                <a:sym typeface="DejaVu Serif"/>
              </a:rPr>
              <a:t> </a:t>
            </a:r>
            <a:r>
              <a:rPr lang="en-US" sz="4874" dirty="0" err="1">
                <a:solidFill>
                  <a:srgbClr val="000000"/>
                </a:solidFill>
                <a:latin typeface="DejaVu Serif"/>
                <a:ea typeface="DejaVu Serif"/>
                <a:cs typeface="DejaVu Serif"/>
                <a:sym typeface="DejaVu Serif"/>
              </a:rPr>
              <a:t>chức</a:t>
            </a:r>
            <a:r>
              <a:rPr lang="en-US" sz="4874" dirty="0">
                <a:solidFill>
                  <a:srgbClr val="000000"/>
                </a:solidFill>
                <a:latin typeface="DejaVu Serif"/>
                <a:ea typeface="DejaVu Serif"/>
                <a:cs typeface="DejaVu Serif"/>
                <a:sym typeface="DejaVu Serif"/>
              </a:rPr>
              <a:t> </a:t>
            </a:r>
            <a:r>
              <a:rPr lang="en-US" sz="4874" dirty="0" err="1">
                <a:solidFill>
                  <a:srgbClr val="000000"/>
                </a:solidFill>
                <a:latin typeface="DejaVu Serif"/>
                <a:ea typeface="DejaVu Serif"/>
                <a:cs typeface="DejaVu Serif"/>
                <a:sym typeface="DejaVu Serif"/>
              </a:rPr>
              <a:t>kháng</a:t>
            </a:r>
            <a:r>
              <a:rPr lang="en-US" sz="4874" dirty="0">
                <a:solidFill>
                  <a:srgbClr val="000000"/>
                </a:solidFill>
                <a:latin typeface="DejaVu Serif"/>
                <a:ea typeface="DejaVu Serif"/>
                <a:cs typeface="DejaVu Serif"/>
                <a:sym typeface="DejaVu Serif"/>
              </a:rPr>
              <a:t> </a:t>
            </a:r>
            <a:r>
              <a:rPr lang="en-US" sz="4874" dirty="0" err="1">
                <a:solidFill>
                  <a:srgbClr val="000000"/>
                </a:solidFill>
                <a:latin typeface="DejaVu Serif"/>
                <a:ea typeface="DejaVu Serif"/>
                <a:cs typeface="DejaVu Serif"/>
                <a:sym typeface="DejaVu Serif"/>
              </a:rPr>
              <a:t>chiến</a:t>
            </a:r>
            <a:r>
              <a:rPr lang="en-US" sz="4874" dirty="0">
                <a:solidFill>
                  <a:srgbClr val="000000"/>
                </a:solidFill>
                <a:latin typeface="DejaVu Serif"/>
                <a:ea typeface="DejaVu Serif"/>
                <a:cs typeface="DejaVu Serif"/>
                <a:sym typeface="DejaVu Serif"/>
              </a:rPr>
              <a:t> </a:t>
            </a:r>
            <a:r>
              <a:rPr lang="en-US" sz="4874" dirty="0" err="1">
                <a:solidFill>
                  <a:srgbClr val="000000"/>
                </a:solidFill>
                <a:latin typeface="DejaVu Serif"/>
                <a:ea typeface="DejaVu Serif"/>
                <a:cs typeface="DejaVu Serif"/>
                <a:sym typeface="DejaVu Serif"/>
              </a:rPr>
              <a:t>và</a:t>
            </a:r>
            <a:r>
              <a:rPr lang="en-US" sz="4874" dirty="0">
                <a:solidFill>
                  <a:srgbClr val="000000"/>
                </a:solidFill>
                <a:latin typeface="DejaVu Serif"/>
                <a:ea typeface="DejaVu Serif"/>
                <a:cs typeface="DejaVu Serif"/>
                <a:sym typeface="DejaVu Serif"/>
              </a:rPr>
              <a:t> </a:t>
            </a:r>
            <a:r>
              <a:rPr lang="en-US" sz="4874" dirty="0" err="1">
                <a:solidFill>
                  <a:srgbClr val="000000"/>
                </a:solidFill>
                <a:latin typeface="DejaVu Serif"/>
                <a:ea typeface="DejaVu Serif"/>
                <a:cs typeface="DejaVu Serif"/>
                <a:sym typeface="DejaVu Serif"/>
              </a:rPr>
              <a:t>kiến</a:t>
            </a:r>
            <a:r>
              <a:rPr lang="en-US" sz="4874" dirty="0">
                <a:solidFill>
                  <a:srgbClr val="000000"/>
                </a:solidFill>
                <a:latin typeface="DejaVu Serif"/>
                <a:ea typeface="DejaVu Serif"/>
                <a:cs typeface="DejaVu Serif"/>
                <a:sym typeface="DejaVu Serif"/>
              </a:rPr>
              <a:t> </a:t>
            </a:r>
            <a:r>
              <a:rPr lang="en-US" sz="4874" dirty="0" err="1">
                <a:solidFill>
                  <a:srgbClr val="000000"/>
                </a:solidFill>
                <a:latin typeface="DejaVu Serif"/>
                <a:ea typeface="DejaVu Serif"/>
                <a:cs typeface="DejaVu Serif"/>
                <a:sym typeface="DejaVu Serif"/>
              </a:rPr>
              <a:t>quốc</a:t>
            </a:r>
            <a:r>
              <a:rPr lang="en-US" sz="4874" dirty="0">
                <a:solidFill>
                  <a:srgbClr val="000000"/>
                </a:solidFill>
                <a:latin typeface="DejaVu Serif"/>
                <a:ea typeface="DejaVu Serif"/>
                <a:cs typeface="DejaVu Serif"/>
                <a:sym typeface="DejaVu Serif"/>
              </a:rPr>
              <a:t>.</a:t>
            </a:r>
          </a:p>
          <a:p>
            <a:pPr algn="l">
              <a:lnSpc>
                <a:spcPts val="6824"/>
              </a:lnSpc>
            </a:pPr>
            <a:endParaRPr lang="en-US" sz="4874" dirty="0">
              <a:solidFill>
                <a:srgbClr val="000000"/>
              </a:solidFill>
              <a:latin typeface="DejaVu Serif"/>
              <a:ea typeface="DejaVu Serif"/>
              <a:cs typeface="DejaVu Serif"/>
              <a:sym typeface="DejaVu Serif"/>
            </a:endParaRPr>
          </a:p>
        </p:txBody>
      </p:sp>
      <p:sp>
        <p:nvSpPr>
          <p:cNvPr id="14" name="TextBox 14"/>
          <p:cNvSpPr txBox="1"/>
          <p:nvPr/>
        </p:nvSpPr>
        <p:spPr>
          <a:xfrm>
            <a:off x="2408999" y="9675665"/>
            <a:ext cx="23949586" cy="2401007"/>
          </a:xfrm>
          <a:prstGeom prst="rect">
            <a:avLst/>
          </a:prstGeom>
        </p:spPr>
        <p:txBody>
          <a:bodyPr lIns="0" tIns="0" rIns="0" bIns="0" rtlCol="0" anchor="t">
            <a:spAutoFit/>
          </a:bodyPr>
          <a:lstStyle/>
          <a:p>
            <a:pPr algn="l">
              <a:lnSpc>
                <a:spcPts val="6372"/>
              </a:lnSpc>
            </a:pPr>
            <a:r>
              <a:rPr lang="en-US" sz="4551" b="1">
                <a:solidFill>
                  <a:srgbClr val="920A06"/>
                </a:solidFill>
                <a:latin typeface="DejaVu Serif Bold"/>
                <a:ea typeface="DejaVu Serif Bold"/>
                <a:cs typeface="DejaVu Serif Bold"/>
                <a:sym typeface="DejaVu Serif Bold"/>
              </a:rPr>
              <a:t>Khẳng định vai trò lãnh đạo: </a:t>
            </a:r>
          </a:p>
          <a:p>
            <a:pPr algn="l">
              <a:lnSpc>
                <a:spcPts val="6372"/>
              </a:lnSpc>
            </a:pPr>
            <a:r>
              <a:rPr lang="en-US" sz="4551">
                <a:solidFill>
                  <a:srgbClr val="000000"/>
                </a:solidFill>
                <a:latin typeface="DejaVu Serif"/>
                <a:ea typeface="DejaVu Serif"/>
                <a:cs typeface="DejaVu Serif"/>
                <a:sym typeface="DejaVu Serif"/>
              </a:rPr>
              <a:t>Thắng lợi chứng minh đường lối đúng đắn, sáng tạo của Đảng và sự lãnh đạo tài tình của Chủ tịch Hồ Chí Minh.</a:t>
            </a:r>
          </a:p>
        </p:txBody>
      </p:sp>
      <p:sp>
        <p:nvSpPr>
          <p:cNvPr id="15" name="Freeform 15"/>
          <p:cNvSpPr/>
          <p:nvPr/>
        </p:nvSpPr>
        <p:spPr>
          <a:xfrm rot="-5400000">
            <a:off x="865191" y="13349665"/>
            <a:ext cx="2305757" cy="448189"/>
          </a:xfrm>
          <a:custGeom>
            <a:avLst/>
            <a:gdLst/>
            <a:ahLst/>
            <a:cxnLst/>
            <a:rect l="l" t="t" r="r" b="b"/>
            <a:pathLst>
              <a:path w="2305757" h="448189">
                <a:moveTo>
                  <a:pt x="0" y="0"/>
                </a:moveTo>
                <a:lnTo>
                  <a:pt x="2305757" y="0"/>
                </a:lnTo>
                <a:lnTo>
                  <a:pt x="2305757" y="448189"/>
                </a:lnTo>
                <a:lnTo>
                  <a:pt x="0" y="448189"/>
                </a:lnTo>
                <a:lnTo>
                  <a:pt x="0" y="0"/>
                </a:lnTo>
                <a:close/>
              </a:path>
            </a:pathLst>
          </a:custGeom>
          <a:blipFill>
            <a:blip r:embed="rId4"/>
            <a:stretch>
              <a:fillRect l="-47508" t="-77337" r="-1130155" b="-1165334"/>
            </a:stretch>
          </a:blipFill>
        </p:spPr>
      </p:sp>
      <p:sp>
        <p:nvSpPr>
          <p:cNvPr id="16" name="TextBox 16"/>
          <p:cNvSpPr txBox="1"/>
          <p:nvPr/>
        </p:nvSpPr>
        <p:spPr>
          <a:xfrm>
            <a:off x="2653747" y="12253631"/>
            <a:ext cx="25419852" cy="2401007"/>
          </a:xfrm>
          <a:prstGeom prst="rect">
            <a:avLst/>
          </a:prstGeom>
        </p:spPr>
        <p:txBody>
          <a:bodyPr lIns="0" tIns="0" rIns="0" bIns="0" rtlCol="0" anchor="t">
            <a:spAutoFit/>
          </a:bodyPr>
          <a:lstStyle/>
          <a:p>
            <a:pPr algn="l">
              <a:lnSpc>
                <a:spcPts val="6372"/>
              </a:lnSpc>
            </a:pPr>
            <a:r>
              <a:rPr lang="en-US" sz="4551" b="1">
                <a:solidFill>
                  <a:srgbClr val="920A06"/>
                </a:solidFill>
                <a:latin typeface="DejaVu Serif Bold"/>
                <a:ea typeface="DejaVu Serif Bold"/>
                <a:cs typeface="DejaVu Serif Bold"/>
                <a:sym typeface="DejaVu Serif Bold"/>
              </a:rPr>
              <a:t>Khát vọng của Nhân dân: </a:t>
            </a:r>
          </a:p>
          <a:p>
            <a:pPr algn="l">
              <a:lnSpc>
                <a:spcPts val="6372"/>
              </a:lnSpc>
            </a:pPr>
            <a:r>
              <a:rPr lang="en-US" sz="4551">
                <a:solidFill>
                  <a:srgbClr val="000000"/>
                </a:solidFill>
                <a:latin typeface="DejaVu Serif"/>
                <a:ea typeface="DejaVu Serif"/>
                <a:cs typeface="DejaVu Serif"/>
                <a:sym typeface="DejaVu Serif"/>
              </a:rPr>
              <a:t>Thể hiện ý chí độc lập, tự do, tinh thần yêu nước và khát vọng dân chủ của nhân dân Việt Nam.</a:t>
            </a:r>
          </a:p>
        </p:txBody>
      </p:sp>
      <p:sp>
        <p:nvSpPr>
          <p:cNvPr id="17" name="Freeform 17"/>
          <p:cNvSpPr/>
          <p:nvPr/>
        </p:nvSpPr>
        <p:spPr>
          <a:xfrm rot="-5400000">
            <a:off x="1343897" y="15528820"/>
            <a:ext cx="1389882" cy="406651"/>
          </a:xfrm>
          <a:custGeom>
            <a:avLst/>
            <a:gdLst/>
            <a:ahLst/>
            <a:cxnLst/>
            <a:rect l="l" t="t" r="r" b="b"/>
            <a:pathLst>
              <a:path w="1389882" h="406651">
                <a:moveTo>
                  <a:pt x="0" y="0"/>
                </a:moveTo>
                <a:lnTo>
                  <a:pt x="1389882" y="0"/>
                </a:lnTo>
                <a:lnTo>
                  <a:pt x="1389882" y="406651"/>
                </a:lnTo>
                <a:lnTo>
                  <a:pt x="0" y="406651"/>
                </a:lnTo>
                <a:lnTo>
                  <a:pt x="0" y="0"/>
                </a:lnTo>
                <a:close/>
              </a:path>
            </a:pathLst>
          </a:custGeom>
          <a:blipFill>
            <a:blip r:embed="rId4"/>
            <a:stretch>
              <a:fillRect l="-196738" t="-112002" r="-2273508" b="-1582450"/>
            </a:stretch>
          </a:blipFill>
        </p:spPr>
      </p:sp>
      <p:sp>
        <p:nvSpPr>
          <p:cNvPr id="18" name="TextBox 18"/>
          <p:cNvSpPr txBox="1"/>
          <p:nvPr/>
        </p:nvSpPr>
        <p:spPr>
          <a:xfrm>
            <a:off x="2657950" y="14834543"/>
            <a:ext cx="32385737" cy="1592544"/>
          </a:xfrm>
          <a:prstGeom prst="rect">
            <a:avLst/>
          </a:prstGeom>
        </p:spPr>
        <p:txBody>
          <a:bodyPr lIns="0" tIns="0" rIns="0" bIns="0" rtlCol="0" anchor="t">
            <a:spAutoFit/>
          </a:bodyPr>
          <a:lstStyle/>
          <a:p>
            <a:pPr algn="l">
              <a:lnSpc>
                <a:spcPts val="6372"/>
              </a:lnSpc>
            </a:pPr>
            <a:r>
              <a:rPr lang="en-US" sz="4551" b="1">
                <a:solidFill>
                  <a:srgbClr val="920A06"/>
                </a:solidFill>
                <a:latin typeface="DejaVu Serif Bold"/>
                <a:ea typeface="DejaVu Serif Bold"/>
                <a:cs typeface="DejaVu Serif Bold"/>
                <a:sym typeface="DejaVu Serif Bold"/>
              </a:rPr>
              <a:t>Sức mạnh đoàn kết:</a:t>
            </a:r>
          </a:p>
          <a:p>
            <a:pPr algn="l">
              <a:lnSpc>
                <a:spcPts val="6372"/>
              </a:lnSpc>
            </a:pPr>
            <a:r>
              <a:rPr lang="en-US" sz="4551" b="1">
                <a:solidFill>
                  <a:srgbClr val="920A06"/>
                </a:solidFill>
                <a:latin typeface="DejaVu Serif Bold"/>
                <a:ea typeface="DejaVu Serif Bold"/>
                <a:cs typeface="DejaVu Serif Bold"/>
                <a:sym typeface="DejaVu Serif Bold"/>
              </a:rPr>
              <a:t> </a:t>
            </a:r>
            <a:r>
              <a:rPr lang="en-US" sz="4551">
                <a:solidFill>
                  <a:srgbClr val="000000"/>
                </a:solidFill>
                <a:latin typeface="DejaVu Serif"/>
                <a:ea typeface="DejaVu Serif"/>
                <a:cs typeface="DejaVu Serif"/>
                <a:sym typeface="DejaVu Serif"/>
              </a:rPr>
              <a:t>Là minh chứng cho sức mạnh to lớn của khối đại đoàn kết toàn dân tộc.</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500"/>
                                        <p:tgtEl>
                                          <p:spTgt spid="16"/>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fade">
                                      <p:cBhvr>
                                        <p:cTn id="44" dur="500"/>
                                        <p:tgtEl>
                                          <p:spTgt spid="17"/>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13" grpId="0"/>
      <p:bldP spid="14" grpId="0"/>
      <p:bldP spid="16" grpId="0"/>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36000000" cy="18000000"/>
          </a:xfrm>
          <a:custGeom>
            <a:avLst/>
            <a:gdLst/>
            <a:ahLst/>
            <a:cxnLst/>
            <a:rect l="l" t="t" r="r" b="b"/>
            <a:pathLst>
              <a:path w="36000000" h="18000000">
                <a:moveTo>
                  <a:pt x="0" y="0"/>
                </a:moveTo>
                <a:lnTo>
                  <a:pt x="36000000" y="0"/>
                </a:lnTo>
                <a:lnTo>
                  <a:pt x="36000000" y="18000000"/>
                </a:lnTo>
                <a:lnTo>
                  <a:pt x="0" y="18000000"/>
                </a:lnTo>
                <a:lnTo>
                  <a:pt x="0" y="0"/>
                </a:lnTo>
                <a:close/>
              </a:path>
            </a:pathLst>
          </a:custGeom>
          <a:blipFill>
            <a:blip r:embed="rId2"/>
            <a:stretch>
              <a:fillRect l="-418" t="-634" r="-418" b="-634"/>
            </a:stretch>
          </a:blipFill>
        </p:spPr>
      </p:sp>
      <p:sp>
        <p:nvSpPr>
          <p:cNvPr id="3" name="Freeform 3"/>
          <p:cNvSpPr/>
          <p:nvPr/>
        </p:nvSpPr>
        <p:spPr>
          <a:xfrm>
            <a:off x="145655" y="1050406"/>
            <a:ext cx="17854345" cy="16886571"/>
          </a:xfrm>
          <a:custGeom>
            <a:avLst/>
            <a:gdLst/>
            <a:ahLst/>
            <a:cxnLst/>
            <a:rect l="l" t="t" r="r" b="b"/>
            <a:pathLst>
              <a:path w="17854345" h="16886571">
                <a:moveTo>
                  <a:pt x="0" y="0"/>
                </a:moveTo>
                <a:lnTo>
                  <a:pt x="17854345" y="0"/>
                </a:lnTo>
                <a:lnTo>
                  <a:pt x="17854345" y="16886571"/>
                </a:lnTo>
                <a:lnTo>
                  <a:pt x="0" y="16886571"/>
                </a:lnTo>
                <a:lnTo>
                  <a:pt x="0" y="0"/>
                </a:lnTo>
                <a:close/>
              </a:path>
            </a:pathLst>
          </a:custGeom>
          <a:blipFill>
            <a:blip r:embed="rId3">
              <a:alphaModFix amt="19999"/>
            </a:blip>
            <a:stretch>
              <a:fillRect l="-1042" b="-6767"/>
            </a:stretch>
          </a:blipFill>
        </p:spPr>
      </p:sp>
      <p:grpSp>
        <p:nvGrpSpPr>
          <p:cNvPr id="4" name="Group 4"/>
          <p:cNvGrpSpPr/>
          <p:nvPr/>
        </p:nvGrpSpPr>
        <p:grpSpPr>
          <a:xfrm>
            <a:off x="29014531" y="8403512"/>
            <a:ext cx="2310148" cy="1794597"/>
            <a:chOff x="0" y="0"/>
            <a:chExt cx="364748" cy="283348"/>
          </a:xfrm>
        </p:grpSpPr>
        <p:sp>
          <p:nvSpPr>
            <p:cNvPr id="5" name="Freeform 5"/>
            <p:cNvSpPr/>
            <p:nvPr/>
          </p:nvSpPr>
          <p:spPr>
            <a:xfrm>
              <a:off x="0" y="0"/>
              <a:ext cx="364748" cy="283348"/>
            </a:xfrm>
            <a:custGeom>
              <a:avLst/>
              <a:gdLst/>
              <a:ahLst/>
              <a:cxnLst/>
              <a:rect l="l" t="t" r="r" b="b"/>
              <a:pathLst>
                <a:path w="364748" h="283348">
                  <a:moveTo>
                    <a:pt x="0" y="0"/>
                  </a:moveTo>
                  <a:lnTo>
                    <a:pt x="364748" y="0"/>
                  </a:lnTo>
                  <a:lnTo>
                    <a:pt x="364748" y="283348"/>
                  </a:lnTo>
                  <a:lnTo>
                    <a:pt x="0" y="283348"/>
                  </a:lnTo>
                  <a:close/>
                </a:path>
              </a:pathLst>
            </a:custGeom>
            <a:gradFill rotWithShape="1">
              <a:gsLst>
                <a:gs pos="0">
                  <a:srgbClr val="6D020B">
                    <a:alpha val="100000"/>
                  </a:srgbClr>
                </a:gs>
                <a:gs pos="100000">
                  <a:srgbClr val="62040B">
                    <a:alpha val="100000"/>
                  </a:srgbClr>
                </a:gs>
              </a:gsLst>
              <a:lin ang="0"/>
            </a:gradFill>
          </p:spPr>
        </p:sp>
        <p:sp>
          <p:nvSpPr>
            <p:cNvPr id="6" name="TextBox 6"/>
            <p:cNvSpPr txBox="1"/>
            <p:nvPr/>
          </p:nvSpPr>
          <p:spPr>
            <a:xfrm>
              <a:off x="0" y="-76200"/>
              <a:ext cx="364748" cy="359548"/>
            </a:xfrm>
            <a:prstGeom prst="rect">
              <a:avLst/>
            </a:prstGeom>
          </p:spPr>
          <p:txBody>
            <a:bodyPr lIns="50800" tIns="50800" rIns="50800" bIns="50800" rtlCol="0" anchor="ctr"/>
            <a:lstStyle/>
            <a:p>
              <a:pPr algn="ctr">
                <a:lnSpc>
                  <a:spcPts val="4759"/>
                </a:lnSpc>
              </a:pPr>
              <a:endParaRPr/>
            </a:p>
          </p:txBody>
        </p:sp>
      </p:grpSp>
      <p:sp>
        <p:nvSpPr>
          <p:cNvPr id="7" name="Freeform 7"/>
          <p:cNvSpPr/>
          <p:nvPr/>
        </p:nvSpPr>
        <p:spPr>
          <a:xfrm>
            <a:off x="22232268" y="14262782"/>
            <a:ext cx="14046086" cy="3939758"/>
          </a:xfrm>
          <a:custGeom>
            <a:avLst/>
            <a:gdLst/>
            <a:ahLst/>
            <a:cxnLst/>
            <a:rect l="l" t="t" r="r" b="b"/>
            <a:pathLst>
              <a:path w="14046086" h="3939758">
                <a:moveTo>
                  <a:pt x="0" y="0"/>
                </a:moveTo>
                <a:lnTo>
                  <a:pt x="14046086" y="0"/>
                </a:lnTo>
                <a:lnTo>
                  <a:pt x="14046086" y="3939758"/>
                </a:lnTo>
                <a:lnTo>
                  <a:pt x="0" y="3939758"/>
                </a:lnTo>
                <a:lnTo>
                  <a:pt x="0" y="0"/>
                </a:lnTo>
                <a:close/>
              </a:path>
            </a:pathLst>
          </a:custGeom>
          <a:blipFill>
            <a:blip r:embed="rId4"/>
            <a:stretch>
              <a:fillRect l="-25043" t="-345808"/>
            </a:stretch>
          </a:blipFill>
        </p:spPr>
      </p:sp>
      <p:sp>
        <p:nvSpPr>
          <p:cNvPr id="8" name="Freeform 8"/>
          <p:cNvSpPr/>
          <p:nvPr/>
        </p:nvSpPr>
        <p:spPr>
          <a:xfrm flipH="1" flipV="1">
            <a:off x="-564989" y="-366736"/>
            <a:ext cx="13315210" cy="3734756"/>
          </a:xfrm>
          <a:custGeom>
            <a:avLst/>
            <a:gdLst/>
            <a:ahLst/>
            <a:cxnLst/>
            <a:rect l="l" t="t" r="r" b="b"/>
            <a:pathLst>
              <a:path w="13315210" h="3734756">
                <a:moveTo>
                  <a:pt x="13315210" y="3734756"/>
                </a:moveTo>
                <a:lnTo>
                  <a:pt x="0" y="3734756"/>
                </a:lnTo>
                <a:lnTo>
                  <a:pt x="0" y="0"/>
                </a:lnTo>
                <a:lnTo>
                  <a:pt x="13315210" y="0"/>
                </a:lnTo>
                <a:lnTo>
                  <a:pt x="13315210" y="3734756"/>
                </a:lnTo>
                <a:close/>
              </a:path>
            </a:pathLst>
          </a:custGeom>
          <a:blipFill>
            <a:blip r:embed="rId4"/>
            <a:stretch>
              <a:fillRect l="-25043" t="-345808"/>
            </a:stretch>
          </a:blipFill>
        </p:spPr>
      </p:sp>
      <p:grpSp>
        <p:nvGrpSpPr>
          <p:cNvPr id="9" name="Group 9"/>
          <p:cNvGrpSpPr/>
          <p:nvPr/>
        </p:nvGrpSpPr>
        <p:grpSpPr>
          <a:xfrm>
            <a:off x="13464044" y="2667250"/>
            <a:ext cx="22145417" cy="3515829"/>
            <a:chOff x="0" y="0"/>
            <a:chExt cx="29527223" cy="4687772"/>
          </a:xfrm>
        </p:grpSpPr>
        <p:grpSp>
          <p:nvGrpSpPr>
            <p:cNvPr id="10" name="Group 10"/>
            <p:cNvGrpSpPr/>
            <p:nvPr/>
          </p:nvGrpSpPr>
          <p:grpSpPr>
            <a:xfrm>
              <a:off x="4605558" y="0"/>
              <a:ext cx="22104338" cy="2343886"/>
              <a:chOff x="0" y="0"/>
              <a:chExt cx="1991086" cy="211130"/>
            </a:xfrm>
          </p:grpSpPr>
          <p:sp>
            <p:nvSpPr>
              <p:cNvPr id="11" name="Freeform 11"/>
              <p:cNvSpPr/>
              <p:nvPr/>
            </p:nvSpPr>
            <p:spPr>
              <a:xfrm>
                <a:off x="0" y="0"/>
                <a:ext cx="1991086" cy="211130"/>
              </a:xfrm>
              <a:custGeom>
                <a:avLst/>
                <a:gdLst/>
                <a:ahLst/>
                <a:cxnLst/>
                <a:rect l="l" t="t" r="r" b="b"/>
                <a:pathLst>
                  <a:path w="1991086" h="211130">
                    <a:moveTo>
                      <a:pt x="0" y="0"/>
                    </a:moveTo>
                    <a:lnTo>
                      <a:pt x="1991086" y="0"/>
                    </a:lnTo>
                    <a:lnTo>
                      <a:pt x="1991086" y="211130"/>
                    </a:lnTo>
                    <a:lnTo>
                      <a:pt x="0" y="211130"/>
                    </a:lnTo>
                    <a:close/>
                  </a:path>
                </a:pathLst>
              </a:custGeom>
              <a:gradFill rotWithShape="1">
                <a:gsLst>
                  <a:gs pos="0">
                    <a:srgbClr val="E6B964">
                      <a:alpha val="100000"/>
                    </a:srgbClr>
                  </a:gs>
                  <a:gs pos="50000">
                    <a:srgbClr val="F8E287">
                      <a:alpha val="100000"/>
                    </a:srgbClr>
                  </a:gs>
                  <a:gs pos="100000">
                    <a:srgbClr val="EECB72">
                      <a:alpha val="100000"/>
                    </a:srgbClr>
                  </a:gs>
                </a:gsLst>
                <a:path path="circle">
                  <a:fillToRect r="100000" b="100000"/>
                </a:path>
                <a:tileRect l="-100000" t="-100000"/>
              </a:gradFill>
            </p:spPr>
          </p:sp>
          <p:sp>
            <p:nvSpPr>
              <p:cNvPr id="12" name="TextBox 12"/>
              <p:cNvSpPr txBox="1"/>
              <p:nvPr/>
            </p:nvSpPr>
            <p:spPr>
              <a:xfrm>
                <a:off x="0" y="-76200"/>
                <a:ext cx="1991086" cy="287330"/>
              </a:xfrm>
              <a:prstGeom prst="rect">
                <a:avLst/>
              </a:prstGeom>
            </p:spPr>
            <p:txBody>
              <a:bodyPr lIns="50800" tIns="50800" rIns="50800" bIns="50800" rtlCol="0" anchor="ctr"/>
              <a:lstStyle/>
              <a:p>
                <a:pPr algn="ctr">
                  <a:lnSpc>
                    <a:spcPts val="4760"/>
                  </a:lnSpc>
                </a:pPr>
                <a:endParaRPr/>
              </a:p>
            </p:txBody>
          </p:sp>
        </p:grpSp>
        <p:grpSp>
          <p:nvGrpSpPr>
            <p:cNvPr id="13" name="Group 13"/>
            <p:cNvGrpSpPr/>
            <p:nvPr/>
          </p:nvGrpSpPr>
          <p:grpSpPr>
            <a:xfrm>
              <a:off x="4605558" y="2343886"/>
              <a:ext cx="22104338" cy="2343886"/>
              <a:chOff x="0" y="0"/>
              <a:chExt cx="1991086" cy="211130"/>
            </a:xfrm>
          </p:grpSpPr>
          <p:sp>
            <p:nvSpPr>
              <p:cNvPr id="14" name="Freeform 14"/>
              <p:cNvSpPr/>
              <p:nvPr/>
            </p:nvSpPr>
            <p:spPr>
              <a:xfrm>
                <a:off x="0" y="0"/>
                <a:ext cx="1991086" cy="211130"/>
              </a:xfrm>
              <a:custGeom>
                <a:avLst/>
                <a:gdLst/>
                <a:ahLst/>
                <a:cxnLst/>
                <a:rect l="l" t="t" r="r" b="b"/>
                <a:pathLst>
                  <a:path w="1991086" h="211130">
                    <a:moveTo>
                      <a:pt x="0" y="0"/>
                    </a:moveTo>
                    <a:lnTo>
                      <a:pt x="1991086" y="0"/>
                    </a:lnTo>
                    <a:lnTo>
                      <a:pt x="1991086" y="211130"/>
                    </a:lnTo>
                    <a:lnTo>
                      <a:pt x="0" y="211130"/>
                    </a:lnTo>
                    <a:close/>
                  </a:path>
                </a:pathLst>
              </a:custGeom>
              <a:gradFill rotWithShape="1">
                <a:gsLst>
                  <a:gs pos="0">
                    <a:srgbClr val="E6B964">
                      <a:alpha val="20000"/>
                    </a:srgbClr>
                  </a:gs>
                  <a:gs pos="100000">
                    <a:srgbClr val="F8E287">
                      <a:alpha val="0"/>
                    </a:srgbClr>
                  </a:gs>
                </a:gsLst>
                <a:lin ang="5400000"/>
              </a:gradFill>
            </p:spPr>
          </p:sp>
          <p:sp>
            <p:nvSpPr>
              <p:cNvPr id="15" name="TextBox 15"/>
              <p:cNvSpPr txBox="1"/>
              <p:nvPr/>
            </p:nvSpPr>
            <p:spPr>
              <a:xfrm>
                <a:off x="0" y="-76200"/>
                <a:ext cx="1991086" cy="287330"/>
              </a:xfrm>
              <a:prstGeom prst="rect">
                <a:avLst/>
              </a:prstGeom>
            </p:spPr>
            <p:txBody>
              <a:bodyPr lIns="50800" tIns="50800" rIns="50800" bIns="50800" rtlCol="0" anchor="ctr"/>
              <a:lstStyle/>
              <a:p>
                <a:pPr algn="ctr">
                  <a:lnSpc>
                    <a:spcPts val="4760"/>
                  </a:lnSpc>
                </a:pPr>
                <a:endParaRPr/>
              </a:p>
            </p:txBody>
          </p:sp>
        </p:grpSp>
        <p:sp>
          <p:nvSpPr>
            <p:cNvPr id="16" name="Freeform 16"/>
            <p:cNvSpPr/>
            <p:nvPr/>
          </p:nvSpPr>
          <p:spPr>
            <a:xfrm>
              <a:off x="0" y="2343886"/>
              <a:ext cx="29527223" cy="1390658"/>
            </a:xfrm>
            <a:custGeom>
              <a:avLst/>
              <a:gdLst/>
              <a:ahLst/>
              <a:cxnLst/>
              <a:rect l="l" t="t" r="r" b="b"/>
              <a:pathLst>
                <a:path w="29527223" h="1390658">
                  <a:moveTo>
                    <a:pt x="0" y="0"/>
                  </a:moveTo>
                  <a:lnTo>
                    <a:pt x="29527223" y="0"/>
                  </a:lnTo>
                  <a:lnTo>
                    <a:pt x="29527223" y="1390658"/>
                  </a:lnTo>
                  <a:lnTo>
                    <a:pt x="0" y="1390658"/>
                  </a:lnTo>
                  <a:lnTo>
                    <a:pt x="0" y="0"/>
                  </a:lnTo>
                  <a:close/>
                </a:path>
              </a:pathLst>
            </a:custGeom>
            <a:blipFill>
              <a:blip r:embed="rId5">
                <a:alphaModFix amt="38000"/>
              </a:blip>
              <a:stretch>
                <a:fillRect t="-32276" b="-32276"/>
              </a:stretch>
            </a:blipFill>
            <a:ln cap="sq">
              <a:noFill/>
              <a:prstDash val="solid"/>
              <a:miter/>
            </a:ln>
          </p:spPr>
        </p:sp>
        <p:sp>
          <p:nvSpPr>
            <p:cNvPr id="17" name="Freeform 17"/>
            <p:cNvSpPr/>
            <p:nvPr/>
          </p:nvSpPr>
          <p:spPr>
            <a:xfrm>
              <a:off x="4605558" y="2343886"/>
              <a:ext cx="22171926" cy="627455"/>
            </a:xfrm>
            <a:custGeom>
              <a:avLst/>
              <a:gdLst/>
              <a:ahLst/>
              <a:cxnLst/>
              <a:rect l="l" t="t" r="r" b="b"/>
              <a:pathLst>
                <a:path w="22171926" h="627455">
                  <a:moveTo>
                    <a:pt x="0" y="0"/>
                  </a:moveTo>
                  <a:lnTo>
                    <a:pt x="22171926" y="0"/>
                  </a:lnTo>
                  <a:lnTo>
                    <a:pt x="22171926" y="627455"/>
                  </a:lnTo>
                  <a:lnTo>
                    <a:pt x="0" y="627455"/>
                  </a:lnTo>
                  <a:lnTo>
                    <a:pt x="0" y="0"/>
                  </a:lnTo>
                  <a:close/>
                </a:path>
              </a:pathLst>
            </a:custGeom>
            <a:blipFill>
              <a:blip r:embed="rId6"/>
              <a:stretch>
                <a:fillRect t="-234337" b="-32276"/>
              </a:stretch>
            </a:blipFill>
            <a:ln cap="sq">
              <a:noFill/>
              <a:prstDash val="solid"/>
              <a:miter/>
            </a:ln>
          </p:spPr>
        </p:sp>
      </p:grpSp>
      <p:sp>
        <p:nvSpPr>
          <p:cNvPr id="18" name="TextBox 18"/>
          <p:cNvSpPr txBox="1"/>
          <p:nvPr/>
        </p:nvSpPr>
        <p:spPr>
          <a:xfrm>
            <a:off x="2760997" y="3849566"/>
            <a:ext cx="14713836" cy="9490840"/>
          </a:xfrm>
          <a:prstGeom prst="rect">
            <a:avLst/>
          </a:prstGeom>
        </p:spPr>
        <p:txBody>
          <a:bodyPr lIns="0" tIns="0" rIns="0" bIns="0" rtlCol="0" anchor="t">
            <a:spAutoFit/>
          </a:bodyPr>
          <a:lstStyle/>
          <a:p>
            <a:pPr algn="l">
              <a:lnSpc>
                <a:spcPts val="18803"/>
              </a:lnSpc>
            </a:pPr>
            <a:r>
              <a:rPr lang="en-US" sz="13431" b="1" dirty="0">
                <a:solidFill>
                  <a:srgbClr val="FFF397"/>
                </a:solidFill>
                <a:latin typeface="DejaVu Serif Bold"/>
                <a:ea typeface="DejaVu Serif Bold"/>
                <a:cs typeface="DejaVu Serif Bold"/>
                <a:sym typeface="DejaVu Serif Bold"/>
              </a:rPr>
              <a:t>II.QUÁ TRÌNH PHÁT TRIỂN QUỐC HỘI VIỆT NAM</a:t>
            </a:r>
          </a:p>
        </p:txBody>
      </p:sp>
      <p:grpSp>
        <p:nvGrpSpPr>
          <p:cNvPr id="19" name="Group 19"/>
          <p:cNvGrpSpPr/>
          <p:nvPr/>
        </p:nvGrpSpPr>
        <p:grpSpPr>
          <a:xfrm>
            <a:off x="13464044" y="5666503"/>
            <a:ext cx="22145417" cy="3895595"/>
            <a:chOff x="0" y="0"/>
            <a:chExt cx="29527223" cy="5194126"/>
          </a:xfrm>
        </p:grpSpPr>
        <p:grpSp>
          <p:nvGrpSpPr>
            <p:cNvPr id="20" name="Group 20"/>
            <p:cNvGrpSpPr/>
            <p:nvPr/>
          </p:nvGrpSpPr>
          <p:grpSpPr>
            <a:xfrm>
              <a:off x="4605558" y="0"/>
              <a:ext cx="22104338" cy="2597063"/>
              <a:chOff x="0" y="0"/>
              <a:chExt cx="1991086" cy="233935"/>
            </a:xfrm>
          </p:grpSpPr>
          <p:sp>
            <p:nvSpPr>
              <p:cNvPr id="21" name="Freeform 21"/>
              <p:cNvSpPr/>
              <p:nvPr/>
            </p:nvSpPr>
            <p:spPr>
              <a:xfrm>
                <a:off x="0" y="0"/>
                <a:ext cx="1991086" cy="233935"/>
              </a:xfrm>
              <a:custGeom>
                <a:avLst/>
                <a:gdLst/>
                <a:ahLst/>
                <a:cxnLst/>
                <a:rect l="l" t="t" r="r" b="b"/>
                <a:pathLst>
                  <a:path w="1991086" h="233935">
                    <a:moveTo>
                      <a:pt x="0" y="0"/>
                    </a:moveTo>
                    <a:lnTo>
                      <a:pt x="1991086" y="0"/>
                    </a:lnTo>
                    <a:lnTo>
                      <a:pt x="1991086" y="233935"/>
                    </a:lnTo>
                    <a:lnTo>
                      <a:pt x="0" y="233935"/>
                    </a:lnTo>
                    <a:close/>
                  </a:path>
                </a:pathLst>
              </a:custGeom>
              <a:gradFill rotWithShape="1">
                <a:gsLst>
                  <a:gs pos="0">
                    <a:srgbClr val="E6B964">
                      <a:alpha val="100000"/>
                    </a:srgbClr>
                  </a:gs>
                  <a:gs pos="50000">
                    <a:srgbClr val="F8E287">
                      <a:alpha val="100000"/>
                    </a:srgbClr>
                  </a:gs>
                  <a:gs pos="100000">
                    <a:srgbClr val="EECB72">
                      <a:alpha val="100000"/>
                    </a:srgbClr>
                  </a:gs>
                </a:gsLst>
                <a:path path="circle">
                  <a:fillToRect r="100000" b="100000"/>
                </a:path>
                <a:tileRect l="-100000" t="-100000"/>
              </a:gradFill>
            </p:spPr>
          </p:sp>
          <p:sp>
            <p:nvSpPr>
              <p:cNvPr id="22" name="TextBox 22"/>
              <p:cNvSpPr txBox="1"/>
              <p:nvPr/>
            </p:nvSpPr>
            <p:spPr>
              <a:xfrm>
                <a:off x="0" y="-76200"/>
                <a:ext cx="1991086" cy="310135"/>
              </a:xfrm>
              <a:prstGeom prst="rect">
                <a:avLst/>
              </a:prstGeom>
            </p:spPr>
            <p:txBody>
              <a:bodyPr lIns="50800" tIns="50800" rIns="50800" bIns="50800" rtlCol="0" anchor="ctr"/>
              <a:lstStyle/>
              <a:p>
                <a:pPr algn="ctr">
                  <a:lnSpc>
                    <a:spcPts val="4760"/>
                  </a:lnSpc>
                </a:pPr>
                <a:endParaRPr/>
              </a:p>
            </p:txBody>
          </p:sp>
        </p:grpSp>
        <p:grpSp>
          <p:nvGrpSpPr>
            <p:cNvPr id="23" name="Group 23"/>
            <p:cNvGrpSpPr/>
            <p:nvPr/>
          </p:nvGrpSpPr>
          <p:grpSpPr>
            <a:xfrm>
              <a:off x="4605558" y="2597063"/>
              <a:ext cx="22104338" cy="2597063"/>
              <a:chOff x="0" y="0"/>
              <a:chExt cx="1991086" cy="233935"/>
            </a:xfrm>
          </p:grpSpPr>
          <p:sp>
            <p:nvSpPr>
              <p:cNvPr id="24" name="Freeform 24"/>
              <p:cNvSpPr/>
              <p:nvPr/>
            </p:nvSpPr>
            <p:spPr>
              <a:xfrm>
                <a:off x="0" y="0"/>
                <a:ext cx="1991086" cy="233935"/>
              </a:xfrm>
              <a:custGeom>
                <a:avLst/>
                <a:gdLst/>
                <a:ahLst/>
                <a:cxnLst/>
                <a:rect l="l" t="t" r="r" b="b"/>
                <a:pathLst>
                  <a:path w="1991086" h="233935">
                    <a:moveTo>
                      <a:pt x="0" y="0"/>
                    </a:moveTo>
                    <a:lnTo>
                      <a:pt x="1991086" y="0"/>
                    </a:lnTo>
                    <a:lnTo>
                      <a:pt x="1991086" y="233935"/>
                    </a:lnTo>
                    <a:lnTo>
                      <a:pt x="0" y="233935"/>
                    </a:lnTo>
                    <a:close/>
                  </a:path>
                </a:pathLst>
              </a:custGeom>
              <a:gradFill rotWithShape="1">
                <a:gsLst>
                  <a:gs pos="0">
                    <a:srgbClr val="E6B964">
                      <a:alpha val="20000"/>
                    </a:srgbClr>
                  </a:gs>
                  <a:gs pos="100000">
                    <a:srgbClr val="F8E287">
                      <a:alpha val="0"/>
                    </a:srgbClr>
                  </a:gs>
                </a:gsLst>
                <a:lin ang="5400000"/>
              </a:gradFill>
            </p:spPr>
          </p:sp>
          <p:sp>
            <p:nvSpPr>
              <p:cNvPr id="25" name="TextBox 25"/>
              <p:cNvSpPr txBox="1"/>
              <p:nvPr/>
            </p:nvSpPr>
            <p:spPr>
              <a:xfrm>
                <a:off x="0" y="-76200"/>
                <a:ext cx="1991086" cy="310135"/>
              </a:xfrm>
              <a:prstGeom prst="rect">
                <a:avLst/>
              </a:prstGeom>
            </p:spPr>
            <p:txBody>
              <a:bodyPr lIns="50800" tIns="50800" rIns="50800" bIns="50800" rtlCol="0" anchor="ctr"/>
              <a:lstStyle/>
              <a:p>
                <a:pPr algn="ctr">
                  <a:lnSpc>
                    <a:spcPts val="4760"/>
                  </a:lnSpc>
                </a:pPr>
                <a:endParaRPr/>
              </a:p>
            </p:txBody>
          </p:sp>
        </p:grpSp>
        <p:sp>
          <p:nvSpPr>
            <p:cNvPr id="26" name="Freeform 26"/>
            <p:cNvSpPr/>
            <p:nvPr/>
          </p:nvSpPr>
          <p:spPr>
            <a:xfrm>
              <a:off x="0" y="2597063"/>
              <a:ext cx="29527223" cy="1540871"/>
            </a:xfrm>
            <a:custGeom>
              <a:avLst/>
              <a:gdLst/>
              <a:ahLst/>
              <a:cxnLst/>
              <a:rect l="l" t="t" r="r" b="b"/>
              <a:pathLst>
                <a:path w="29527223" h="1540871">
                  <a:moveTo>
                    <a:pt x="0" y="0"/>
                  </a:moveTo>
                  <a:lnTo>
                    <a:pt x="29527223" y="0"/>
                  </a:lnTo>
                  <a:lnTo>
                    <a:pt x="29527223" y="1540871"/>
                  </a:lnTo>
                  <a:lnTo>
                    <a:pt x="0" y="1540871"/>
                  </a:lnTo>
                  <a:lnTo>
                    <a:pt x="0" y="0"/>
                  </a:lnTo>
                  <a:close/>
                </a:path>
              </a:pathLst>
            </a:custGeom>
            <a:blipFill>
              <a:blip r:embed="rId5">
                <a:alphaModFix amt="38000"/>
              </a:blip>
              <a:stretch>
                <a:fillRect t="-24255" b="-24255"/>
              </a:stretch>
            </a:blipFill>
            <a:ln cap="sq">
              <a:noFill/>
              <a:prstDash val="solid"/>
              <a:miter/>
            </a:ln>
          </p:spPr>
        </p:sp>
        <p:sp>
          <p:nvSpPr>
            <p:cNvPr id="27" name="Freeform 27"/>
            <p:cNvSpPr/>
            <p:nvPr/>
          </p:nvSpPr>
          <p:spPr>
            <a:xfrm>
              <a:off x="4605558" y="2597063"/>
              <a:ext cx="22171926" cy="695230"/>
            </a:xfrm>
            <a:custGeom>
              <a:avLst/>
              <a:gdLst/>
              <a:ahLst/>
              <a:cxnLst/>
              <a:rect l="l" t="t" r="r" b="b"/>
              <a:pathLst>
                <a:path w="22171926" h="695230">
                  <a:moveTo>
                    <a:pt x="0" y="0"/>
                  </a:moveTo>
                  <a:lnTo>
                    <a:pt x="22171926" y="0"/>
                  </a:lnTo>
                  <a:lnTo>
                    <a:pt x="22171926" y="695230"/>
                  </a:lnTo>
                  <a:lnTo>
                    <a:pt x="0" y="695230"/>
                  </a:lnTo>
                  <a:lnTo>
                    <a:pt x="0" y="0"/>
                  </a:lnTo>
                  <a:close/>
                </a:path>
              </a:pathLst>
            </a:custGeom>
            <a:blipFill>
              <a:blip r:embed="rId6"/>
              <a:stretch>
                <a:fillRect t="-206618" b="-24255"/>
              </a:stretch>
            </a:blipFill>
            <a:ln cap="sq">
              <a:noFill/>
              <a:prstDash val="solid"/>
              <a:miter/>
            </a:ln>
          </p:spPr>
        </p:sp>
      </p:grpSp>
      <p:grpSp>
        <p:nvGrpSpPr>
          <p:cNvPr id="28" name="Group 28"/>
          <p:cNvGrpSpPr/>
          <p:nvPr/>
        </p:nvGrpSpPr>
        <p:grpSpPr>
          <a:xfrm>
            <a:off x="13464044" y="8996459"/>
            <a:ext cx="22145417" cy="3895595"/>
            <a:chOff x="0" y="0"/>
            <a:chExt cx="29527223" cy="5194126"/>
          </a:xfrm>
        </p:grpSpPr>
        <p:grpSp>
          <p:nvGrpSpPr>
            <p:cNvPr id="29" name="Group 29"/>
            <p:cNvGrpSpPr/>
            <p:nvPr/>
          </p:nvGrpSpPr>
          <p:grpSpPr>
            <a:xfrm>
              <a:off x="4605558" y="0"/>
              <a:ext cx="22104338" cy="2597063"/>
              <a:chOff x="0" y="0"/>
              <a:chExt cx="1991086" cy="233935"/>
            </a:xfrm>
          </p:grpSpPr>
          <p:sp>
            <p:nvSpPr>
              <p:cNvPr id="30" name="Freeform 30"/>
              <p:cNvSpPr/>
              <p:nvPr/>
            </p:nvSpPr>
            <p:spPr>
              <a:xfrm>
                <a:off x="0" y="0"/>
                <a:ext cx="1991086" cy="233935"/>
              </a:xfrm>
              <a:custGeom>
                <a:avLst/>
                <a:gdLst/>
                <a:ahLst/>
                <a:cxnLst/>
                <a:rect l="l" t="t" r="r" b="b"/>
                <a:pathLst>
                  <a:path w="1991086" h="233935">
                    <a:moveTo>
                      <a:pt x="0" y="0"/>
                    </a:moveTo>
                    <a:lnTo>
                      <a:pt x="1991086" y="0"/>
                    </a:lnTo>
                    <a:lnTo>
                      <a:pt x="1991086" y="233935"/>
                    </a:lnTo>
                    <a:lnTo>
                      <a:pt x="0" y="233935"/>
                    </a:lnTo>
                    <a:close/>
                  </a:path>
                </a:pathLst>
              </a:custGeom>
              <a:gradFill rotWithShape="1">
                <a:gsLst>
                  <a:gs pos="0">
                    <a:srgbClr val="E6B964">
                      <a:alpha val="100000"/>
                    </a:srgbClr>
                  </a:gs>
                  <a:gs pos="50000">
                    <a:srgbClr val="F8E287">
                      <a:alpha val="100000"/>
                    </a:srgbClr>
                  </a:gs>
                  <a:gs pos="100000">
                    <a:srgbClr val="EECB72">
                      <a:alpha val="100000"/>
                    </a:srgbClr>
                  </a:gs>
                </a:gsLst>
                <a:path path="circle">
                  <a:fillToRect r="100000" b="100000"/>
                </a:path>
                <a:tileRect l="-100000" t="-100000"/>
              </a:gradFill>
            </p:spPr>
          </p:sp>
          <p:sp>
            <p:nvSpPr>
              <p:cNvPr id="31" name="TextBox 31"/>
              <p:cNvSpPr txBox="1"/>
              <p:nvPr/>
            </p:nvSpPr>
            <p:spPr>
              <a:xfrm>
                <a:off x="0" y="-76200"/>
                <a:ext cx="1991086" cy="310135"/>
              </a:xfrm>
              <a:prstGeom prst="rect">
                <a:avLst/>
              </a:prstGeom>
            </p:spPr>
            <p:txBody>
              <a:bodyPr lIns="50800" tIns="50800" rIns="50800" bIns="50800" rtlCol="0" anchor="ctr"/>
              <a:lstStyle/>
              <a:p>
                <a:pPr algn="ctr">
                  <a:lnSpc>
                    <a:spcPts val="4760"/>
                  </a:lnSpc>
                </a:pPr>
                <a:endParaRPr/>
              </a:p>
            </p:txBody>
          </p:sp>
        </p:grpSp>
        <p:grpSp>
          <p:nvGrpSpPr>
            <p:cNvPr id="32" name="Group 32"/>
            <p:cNvGrpSpPr/>
            <p:nvPr/>
          </p:nvGrpSpPr>
          <p:grpSpPr>
            <a:xfrm>
              <a:off x="4605558" y="2597063"/>
              <a:ext cx="22104338" cy="2597063"/>
              <a:chOff x="0" y="0"/>
              <a:chExt cx="1991086" cy="233935"/>
            </a:xfrm>
          </p:grpSpPr>
          <p:sp>
            <p:nvSpPr>
              <p:cNvPr id="33" name="Freeform 33"/>
              <p:cNvSpPr/>
              <p:nvPr/>
            </p:nvSpPr>
            <p:spPr>
              <a:xfrm>
                <a:off x="0" y="0"/>
                <a:ext cx="1991086" cy="233935"/>
              </a:xfrm>
              <a:custGeom>
                <a:avLst/>
                <a:gdLst/>
                <a:ahLst/>
                <a:cxnLst/>
                <a:rect l="l" t="t" r="r" b="b"/>
                <a:pathLst>
                  <a:path w="1991086" h="233935">
                    <a:moveTo>
                      <a:pt x="0" y="0"/>
                    </a:moveTo>
                    <a:lnTo>
                      <a:pt x="1991086" y="0"/>
                    </a:lnTo>
                    <a:lnTo>
                      <a:pt x="1991086" y="233935"/>
                    </a:lnTo>
                    <a:lnTo>
                      <a:pt x="0" y="233935"/>
                    </a:lnTo>
                    <a:close/>
                  </a:path>
                </a:pathLst>
              </a:custGeom>
              <a:gradFill rotWithShape="1">
                <a:gsLst>
                  <a:gs pos="0">
                    <a:srgbClr val="E6B964">
                      <a:alpha val="20000"/>
                    </a:srgbClr>
                  </a:gs>
                  <a:gs pos="100000">
                    <a:srgbClr val="F8E287">
                      <a:alpha val="0"/>
                    </a:srgbClr>
                  </a:gs>
                </a:gsLst>
                <a:lin ang="5400000"/>
              </a:gradFill>
            </p:spPr>
          </p:sp>
          <p:sp>
            <p:nvSpPr>
              <p:cNvPr id="34" name="TextBox 34"/>
              <p:cNvSpPr txBox="1"/>
              <p:nvPr/>
            </p:nvSpPr>
            <p:spPr>
              <a:xfrm>
                <a:off x="0" y="-76200"/>
                <a:ext cx="1991086" cy="310135"/>
              </a:xfrm>
              <a:prstGeom prst="rect">
                <a:avLst/>
              </a:prstGeom>
            </p:spPr>
            <p:txBody>
              <a:bodyPr lIns="50800" tIns="50800" rIns="50800" bIns="50800" rtlCol="0" anchor="ctr"/>
              <a:lstStyle/>
              <a:p>
                <a:pPr algn="ctr">
                  <a:lnSpc>
                    <a:spcPts val="4760"/>
                  </a:lnSpc>
                </a:pPr>
                <a:endParaRPr/>
              </a:p>
            </p:txBody>
          </p:sp>
        </p:grpSp>
        <p:sp>
          <p:nvSpPr>
            <p:cNvPr id="35" name="Freeform 35"/>
            <p:cNvSpPr/>
            <p:nvPr/>
          </p:nvSpPr>
          <p:spPr>
            <a:xfrm>
              <a:off x="0" y="2597063"/>
              <a:ext cx="29527223" cy="1540871"/>
            </a:xfrm>
            <a:custGeom>
              <a:avLst/>
              <a:gdLst/>
              <a:ahLst/>
              <a:cxnLst/>
              <a:rect l="l" t="t" r="r" b="b"/>
              <a:pathLst>
                <a:path w="29527223" h="1540871">
                  <a:moveTo>
                    <a:pt x="0" y="0"/>
                  </a:moveTo>
                  <a:lnTo>
                    <a:pt x="29527223" y="0"/>
                  </a:lnTo>
                  <a:lnTo>
                    <a:pt x="29527223" y="1540871"/>
                  </a:lnTo>
                  <a:lnTo>
                    <a:pt x="0" y="1540871"/>
                  </a:lnTo>
                  <a:lnTo>
                    <a:pt x="0" y="0"/>
                  </a:lnTo>
                  <a:close/>
                </a:path>
              </a:pathLst>
            </a:custGeom>
            <a:blipFill>
              <a:blip r:embed="rId5">
                <a:alphaModFix amt="38000"/>
              </a:blip>
              <a:stretch>
                <a:fillRect t="-24255" b="-24255"/>
              </a:stretch>
            </a:blipFill>
            <a:ln cap="sq">
              <a:noFill/>
              <a:prstDash val="solid"/>
              <a:miter/>
            </a:ln>
          </p:spPr>
        </p:sp>
        <p:sp>
          <p:nvSpPr>
            <p:cNvPr id="36" name="Freeform 36"/>
            <p:cNvSpPr/>
            <p:nvPr/>
          </p:nvSpPr>
          <p:spPr>
            <a:xfrm>
              <a:off x="4605558" y="2597063"/>
              <a:ext cx="22171926" cy="695230"/>
            </a:xfrm>
            <a:custGeom>
              <a:avLst/>
              <a:gdLst/>
              <a:ahLst/>
              <a:cxnLst/>
              <a:rect l="l" t="t" r="r" b="b"/>
              <a:pathLst>
                <a:path w="22171926" h="695230">
                  <a:moveTo>
                    <a:pt x="0" y="0"/>
                  </a:moveTo>
                  <a:lnTo>
                    <a:pt x="22171926" y="0"/>
                  </a:lnTo>
                  <a:lnTo>
                    <a:pt x="22171926" y="695230"/>
                  </a:lnTo>
                  <a:lnTo>
                    <a:pt x="0" y="695230"/>
                  </a:lnTo>
                  <a:lnTo>
                    <a:pt x="0" y="0"/>
                  </a:lnTo>
                  <a:close/>
                </a:path>
              </a:pathLst>
            </a:custGeom>
            <a:blipFill>
              <a:blip r:embed="rId6"/>
              <a:stretch>
                <a:fillRect t="-206618" b="-24255"/>
              </a:stretch>
            </a:blipFill>
            <a:ln cap="sq">
              <a:noFill/>
              <a:prstDash val="solid"/>
              <a:miter/>
            </a:ln>
          </p:spPr>
        </p:sp>
      </p:grpSp>
      <p:grpSp>
        <p:nvGrpSpPr>
          <p:cNvPr id="37" name="Group 37"/>
          <p:cNvGrpSpPr/>
          <p:nvPr/>
        </p:nvGrpSpPr>
        <p:grpSpPr>
          <a:xfrm>
            <a:off x="13464044" y="12424539"/>
            <a:ext cx="22145417" cy="3895595"/>
            <a:chOff x="0" y="0"/>
            <a:chExt cx="29527223" cy="5194126"/>
          </a:xfrm>
        </p:grpSpPr>
        <p:grpSp>
          <p:nvGrpSpPr>
            <p:cNvPr id="38" name="Group 38"/>
            <p:cNvGrpSpPr/>
            <p:nvPr/>
          </p:nvGrpSpPr>
          <p:grpSpPr>
            <a:xfrm>
              <a:off x="4605558" y="0"/>
              <a:ext cx="22104338" cy="2597063"/>
              <a:chOff x="0" y="0"/>
              <a:chExt cx="1991086" cy="233935"/>
            </a:xfrm>
          </p:grpSpPr>
          <p:sp>
            <p:nvSpPr>
              <p:cNvPr id="39" name="Freeform 39"/>
              <p:cNvSpPr/>
              <p:nvPr/>
            </p:nvSpPr>
            <p:spPr>
              <a:xfrm>
                <a:off x="0" y="0"/>
                <a:ext cx="1991086" cy="233935"/>
              </a:xfrm>
              <a:custGeom>
                <a:avLst/>
                <a:gdLst/>
                <a:ahLst/>
                <a:cxnLst/>
                <a:rect l="l" t="t" r="r" b="b"/>
                <a:pathLst>
                  <a:path w="1991086" h="233935">
                    <a:moveTo>
                      <a:pt x="0" y="0"/>
                    </a:moveTo>
                    <a:lnTo>
                      <a:pt x="1991086" y="0"/>
                    </a:lnTo>
                    <a:lnTo>
                      <a:pt x="1991086" y="233935"/>
                    </a:lnTo>
                    <a:lnTo>
                      <a:pt x="0" y="233935"/>
                    </a:lnTo>
                    <a:close/>
                  </a:path>
                </a:pathLst>
              </a:custGeom>
              <a:gradFill rotWithShape="1">
                <a:gsLst>
                  <a:gs pos="0">
                    <a:srgbClr val="E6B964">
                      <a:alpha val="100000"/>
                    </a:srgbClr>
                  </a:gs>
                  <a:gs pos="50000">
                    <a:srgbClr val="F8E287">
                      <a:alpha val="100000"/>
                    </a:srgbClr>
                  </a:gs>
                  <a:gs pos="100000">
                    <a:srgbClr val="EECB72">
                      <a:alpha val="100000"/>
                    </a:srgbClr>
                  </a:gs>
                </a:gsLst>
                <a:path path="circle">
                  <a:fillToRect r="100000" b="100000"/>
                </a:path>
                <a:tileRect l="-100000" t="-100000"/>
              </a:gradFill>
            </p:spPr>
          </p:sp>
          <p:sp>
            <p:nvSpPr>
              <p:cNvPr id="40" name="TextBox 40"/>
              <p:cNvSpPr txBox="1"/>
              <p:nvPr/>
            </p:nvSpPr>
            <p:spPr>
              <a:xfrm>
                <a:off x="0" y="-76200"/>
                <a:ext cx="1991086" cy="310135"/>
              </a:xfrm>
              <a:prstGeom prst="rect">
                <a:avLst/>
              </a:prstGeom>
            </p:spPr>
            <p:txBody>
              <a:bodyPr lIns="50800" tIns="50800" rIns="50800" bIns="50800" rtlCol="0" anchor="ctr"/>
              <a:lstStyle/>
              <a:p>
                <a:pPr algn="ctr">
                  <a:lnSpc>
                    <a:spcPts val="4760"/>
                  </a:lnSpc>
                </a:pPr>
                <a:endParaRPr/>
              </a:p>
            </p:txBody>
          </p:sp>
        </p:grpSp>
        <p:grpSp>
          <p:nvGrpSpPr>
            <p:cNvPr id="41" name="Group 41"/>
            <p:cNvGrpSpPr/>
            <p:nvPr/>
          </p:nvGrpSpPr>
          <p:grpSpPr>
            <a:xfrm>
              <a:off x="4605558" y="2597063"/>
              <a:ext cx="22104338" cy="2597063"/>
              <a:chOff x="0" y="0"/>
              <a:chExt cx="1991086" cy="233935"/>
            </a:xfrm>
          </p:grpSpPr>
          <p:sp>
            <p:nvSpPr>
              <p:cNvPr id="42" name="Freeform 42"/>
              <p:cNvSpPr/>
              <p:nvPr/>
            </p:nvSpPr>
            <p:spPr>
              <a:xfrm>
                <a:off x="0" y="0"/>
                <a:ext cx="1991086" cy="233935"/>
              </a:xfrm>
              <a:custGeom>
                <a:avLst/>
                <a:gdLst/>
                <a:ahLst/>
                <a:cxnLst/>
                <a:rect l="l" t="t" r="r" b="b"/>
                <a:pathLst>
                  <a:path w="1991086" h="233935">
                    <a:moveTo>
                      <a:pt x="0" y="0"/>
                    </a:moveTo>
                    <a:lnTo>
                      <a:pt x="1991086" y="0"/>
                    </a:lnTo>
                    <a:lnTo>
                      <a:pt x="1991086" y="233935"/>
                    </a:lnTo>
                    <a:lnTo>
                      <a:pt x="0" y="233935"/>
                    </a:lnTo>
                    <a:close/>
                  </a:path>
                </a:pathLst>
              </a:custGeom>
              <a:gradFill rotWithShape="1">
                <a:gsLst>
                  <a:gs pos="0">
                    <a:srgbClr val="E6B964">
                      <a:alpha val="20000"/>
                    </a:srgbClr>
                  </a:gs>
                  <a:gs pos="100000">
                    <a:srgbClr val="F8E287">
                      <a:alpha val="0"/>
                    </a:srgbClr>
                  </a:gs>
                </a:gsLst>
                <a:lin ang="5400000"/>
              </a:gradFill>
            </p:spPr>
          </p:sp>
          <p:sp>
            <p:nvSpPr>
              <p:cNvPr id="43" name="TextBox 43"/>
              <p:cNvSpPr txBox="1"/>
              <p:nvPr/>
            </p:nvSpPr>
            <p:spPr>
              <a:xfrm>
                <a:off x="0" y="-76200"/>
                <a:ext cx="1991086" cy="310135"/>
              </a:xfrm>
              <a:prstGeom prst="rect">
                <a:avLst/>
              </a:prstGeom>
            </p:spPr>
            <p:txBody>
              <a:bodyPr lIns="50800" tIns="50800" rIns="50800" bIns="50800" rtlCol="0" anchor="ctr"/>
              <a:lstStyle/>
              <a:p>
                <a:pPr algn="ctr">
                  <a:lnSpc>
                    <a:spcPts val="4760"/>
                  </a:lnSpc>
                </a:pPr>
                <a:endParaRPr/>
              </a:p>
            </p:txBody>
          </p:sp>
        </p:grpSp>
        <p:sp>
          <p:nvSpPr>
            <p:cNvPr id="44" name="Freeform 44"/>
            <p:cNvSpPr/>
            <p:nvPr/>
          </p:nvSpPr>
          <p:spPr>
            <a:xfrm>
              <a:off x="0" y="2597063"/>
              <a:ext cx="29527223" cy="1540871"/>
            </a:xfrm>
            <a:custGeom>
              <a:avLst/>
              <a:gdLst/>
              <a:ahLst/>
              <a:cxnLst/>
              <a:rect l="l" t="t" r="r" b="b"/>
              <a:pathLst>
                <a:path w="29527223" h="1540871">
                  <a:moveTo>
                    <a:pt x="0" y="0"/>
                  </a:moveTo>
                  <a:lnTo>
                    <a:pt x="29527223" y="0"/>
                  </a:lnTo>
                  <a:lnTo>
                    <a:pt x="29527223" y="1540871"/>
                  </a:lnTo>
                  <a:lnTo>
                    <a:pt x="0" y="1540871"/>
                  </a:lnTo>
                  <a:lnTo>
                    <a:pt x="0" y="0"/>
                  </a:lnTo>
                  <a:close/>
                </a:path>
              </a:pathLst>
            </a:custGeom>
            <a:blipFill>
              <a:blip r:embed="rId5">
                <a:alphaModFix amt="38000"/>
              </a:blip>
              <a:stretch>
                <a:fillRect t="-24255" b="-24255"/>
              </a:stretch>
            </a:blipFill>
            <a:ln cap="sq">
              <a:noFill/>
              <a:prstDash val="solid"/>
              <a:miter/>
            </a:ln>
          </p:spPr>
        </p:sp>
        <p:sp>
          <p:nvSpPr>
            <p:cNvPr id="45" name="Freeform 45"/>
            <p:cNvSpPr/>
            <p:nvPr/>
          </p:nvSpPr>
          <p:spPr>
            <a:xfrm>
              <a:off x="4605558" y="2597063"/>
              <a:ext cx="22171926" cy="695230"/>
            </a:xfrm>
            <a:custGeom>
              <a:avLst/>
              <a:gdLst/>
              <a:ahLst/>
              <a:cxnLst/>
              <a:rect l="l" t="t" r="r" b="b"/>
              <a:pathLst>
                <a:path w="22171926" h="695230">
                  <a:moveTo>
                    <a:pt x="0" y="0"/>
                  </a:moveTo>
                  <a:lnTo>
                    <a:pt x="22171926" y="0"/>
                  </a:lnTo>
                  <a:lnTo>
                    <a:pt x="22171926" y="695230"/>
                  </a:lnTo>
                  <a:lnTo>
                    <a:pt x="0" y="695230"/>
                  </a:lnTo>
                  <a:lnTo>
                    <a:pt x="0" y="0"/>
                  </a:lnTo>
                  <a:close/>
                </a:path>
              </a:pathLst>
            </a:custGeom>
            <a:blipFill>
              <a:blip r:embed="rId6"/>
              <a:stretch>
                <a:fillRect t="-206618" b="-24255"/>
              </a:stretch>
            </a:blipFill>
            <a:ln cap="sq">
              <a:noFill/>
              <a:prstDash val="solid"/>
              <a:miter/>
            </a:ln>
          </p:spPr>
        </p:sp>
      </p:grpSp>
      <p:sp>
        <p:nvSpPr>
          <p:cNvPr id="46" name="TextBox 46"/>
          <p:cNvSpPr txBox="1"/>
          <p:nvPr/>
        </p:nvSpPr>
        <p:spPr>
          <a:xfrm>
            <a:off x="18659358" y="3059598"/>
            <a:ext cx="11153891" cy="1056668"/>
          </a:xfrm>
          <a:prstGeom prst="rect">
            <a:avLst/>
          </a:prstGeom>
        </p:spPr>
        <p:txBody>
          <a:bodyPr wrap="square" lIns="0" tIns="0" rIns="0" bIns="0" rtlCol="0" anchor="t">
            <a:spAutoFit/>
          </a:bodyPr>
          <a:lstStyle/>
          <a:p>
            <a:pPr algn="l">
              <a:lnSpc>
                <a:spcPts val="8592"/>
              </a:lnSpc>
            </a:pPr>
            <a:r>
              <a:rPr lang="en-US" sz="6137" b="1" dirty="0">
                <a:solidFill>
                  <a:srgbClr val="C9030B"/>
                </a:solidFill>
                <a:latin typeface="DejaVu Serif Bold"/>
                <a:ea typeface="DejaVu Serif Bold"/>
                <a:cs typeface="DejaVu Serif Bold"/>
                <a:sym typeface="DejaVu Serif Bold"/>
              </a:rPr>
              <a:t>1. THỜI KỲ 1946 – 1960</a:t>
            </a:r>
          </a:p>
        </p:txBody>
      </p:sp>
      <p:sp>
        <p:nvSpPr>
          <p:cNvPr id="47" name="TextBox 47"/>
          <p:cNvSpPr txBox="1"/>
          <p:nvPr/>
        </p:nvSpPr>
        <p:spPr>
          <a:xfrm>
            <a:off x="18659359" y="5960918"/>
            <a:ext cx="15205507" cy="2158308"/>
          </a:xfrm>
          <a:prstGeom prst="rect">
            <a:avLst/>
          </a:prstGeom>
        </p:spPr>
        <p:txBody>
          <a:bodyPr lIns="0" tIns="0" rIns="0" bIns="0" rtlCol="0" anchor="t">
            <a:spAutoFit/>
          </a:bodyPr>
          <a:lstStyle/>
          <a:p>
            <a:pPr algn="l">
              <a:lnSpc>
                <a:spcPts val="8598"/>
              </a:lnSpc>
            </a:pPr>
            <a:r>
              <a:rPr lang="en-US" sz="6141" b="1" dirty="0">
                <a:solidFill>
                  <a:srgbClr val="C9030B"/>
                </a:solidFill>
                <a:latin typeface="DejaVu Serif Bold"/>
                <a:ea typeface="DejaVu Serif Bold"/>
                <a:cs typeface="DejaVu Serif Bold"/>
                <a:sym typeface="DejaVu Serif Bold"/>
              </a:rPr>
              <a:t>2.THỜI KỲ 1960 – 1980</a:t>
            </a:r>
          </a:p>
          <a:p>
            <a:pPr algn="l">
              <a:lnSpc>
                <a:spcPts val="8598"/>
              </a:lnSpc>
            </a:pPr>
            <a:endParaRPr lang="en-US" sz="6141" b="1" dirty="0">
              <a:solidFill>
                <a:srgbClr val="C9030B"/>
              </a:solidFill>
              <a:latin typeface="DejaVu Serif Bold"/>
              <a:ea typeface="DejaVu Serif Bold"/>
              <a:cs typeface="DejaVu Serif Bold"/>
              <a:sym typeface="DejaVu Serif Bold"/>
            </a:endParaRPr>
          </a:p>
        </p:txBody>
      </p:sp>
      <p:sp>
        <p:nvSpPr>
          <p:cNvPr id="48" name="TextBox 48"/>
          <p:cNvSpPr txBox="1"/>
          <p:nvPr/>
        </p:nvSpPr>
        <p:spPr>
          <a:xfrm>
            <a:off x="18659359" y="9098424"/>
            <a:ext cx="18793227" cy="2549352"/>
          </a:xfrm>
          <a:prstGeom prst="rect">
            <a:avLst/>
          </a:prstGeom>
        </p:spPr>
        <p:txBody>
          <a:bodyPr lIns="0" tIns="0" rIns="0" bIns="0" rtlCol="0" anchor="t">
            <a:spAutoFit/>
          </a:bodyPr>
          <a:lstStyle/>
          <a:p>
            <a:pPr algn="l">
              <a:lnSpc>
                <a:spcPts val="8598"/>
              </a:lnSpc>
            </a:pPr>
            <a:r>
              <a:rPr lang="en-US" sz="6141" b="1" dirty="0">
                <a:solidFill>
                  <a:srgbClr val="C9030B"/>
                </a:solidFill>
                <a:latin typeface="DejaVu Serif Bold"/>
                <a:ea typeface="DejaVu Serif Bold"/>
                <a:cs typeface="DejaVu Serif Bold"/>
                <a:sym typeface="DejaVu Serif Bold"/>
              </a:rPr>
              <a:t>3.THỜI KỲ 1980 – 1992</a:t>
            </a:r>
          </a:p>
          <a:p>
            <a:pPr algn="l">
              <a:lnSpc>
                <a:spcPts val="5614"/>
              </a:lnSpc>
            </a:pPr>
            <a:endParaRPr lang="en-US" sz="6141" b="1" dirty="0">
              <a:solidFill>
                <a:srgbClr val="C9030B"/>
              </a:solidFill>
              <a:latin typeface="DejaVu Serif Bold"/>
              <a:ea typeface="DejaVu Serif Bold"/>
              <a:cs typeface="DejaVu Serif Bold"/>
              <a:sym typeface="DejaVu Serif Bold"/>
            </a:endParaRPr>
          </a:p>
          <a:p>
            <a:pPr algn="l">
              <a:lnSpc>
                <a:spcPts val="5614"/>
              </a:lnSpc>
            </a:pPr>
            <a:endParaRPr lang="en-US" sz="6141" b="1" dirty="0">
              <a:solidFill>
                <a:srgbClr val="C9030B"/>
              </a:solidFill>
              <a:latin typeface="DejaVu Serif Bold"/>
              <a:ea typeface="DejaVu Serif Bold"/>
              <a:cs typeface="DejaVu Serif Bold"/>
              <a:sym typeface="DejaVu Serif Bold"/>
            </a:endParaRPr>
          </a:p>
        </p:txBody>
      </p:sp>
      <p:sp>
        <p:nvSpPr>
          <p:cNvPr id="49" name="TextBox 49"/>
          <p:cNvSpPr txBox="1"/>
          <p:nvPr/>
        </p:nvSpPr>
        <p:spPr>
          <a:xfrm>
            <a:off x="18659359" y="12593211"/>
            <a:ext cx="18793227" cy="1885131"/>
          </a:xfrm>
          <a:prstGeom prst="rect">
            <a:avLst/>
          </a:prstGeom>
        </p:spPr>
        <p:txBody>
          <a:bodyPr lIns="0" tIns="0" rIns="0" bIns="0" rtlCol="0" anchor="t">
            <a:spAutoFit/>
          </a:bodyPr>
          <a:lstStyle/>
          <a:p>
            <a:pPr algn="l">
              <a:lnSpc>
                <a:spcPts val="8598"/>
              </a:lnSpc>
            </a:pPr>
            <a:r>
              <a:rPr lang="en-US" sz="6141" b="1" dirty="0">
                <a:solidFill>
                  <a:srgbClr val="C9030B"/>
                </a:solidFill>
                <a:latin typeface="DejaVu Serif Bold"/>
                <a:ea typeface="DejaVu Serif Bold"/>
                <a:cs typeface="DejaVu Serif Bold"/>
                <a:sym typeface="DejaVu Serif Bold"/>
              </a:rPr>
              <a:t>4.THỜI KỲ 1992 ĐẾN NAY</a:t>
            </a:r>
          </a:p>
          <a:p>
            <a:pPr algn="l">
              <a:lnSpc>
                <a:spcPts val="6140"/>
              </a:lnSpc>
            </a:pPr>
            <a:endParaRPr lang="en-US" sz="6141" b="1" dirty="0">
              <a:solidFill>
                <a:srgbClr val="C9030B"/>
              </a:solidFill>
              <a:latin typeface="DejaVu Serif Bold"/>
              <a:ea typeface="DejaVu Serif Bold"/>
              <a:cs typeface="DejaVu Serif Bold"/>
              <a:sym typeface="DejaVu Serif Bold"/>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500"/>
                                        <p:tgtEl>
                                          <p:spTgt spid="46"/>
                                        </p:tgtEl>
                                      </p:cBhvr>
                                    </p:animEffect>
                                  </p:childTnLst>
                                </p:cTn>
                              </p:par>
                              <p:par>
                                <p:cTn id="13" presetID="10"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7"/>
                                        </p:tgtEl>
                                        <p:attrNameLst>
                                          <p:attrName>style.visibility</p:attrName>
                                        </p:attrNameLst>
                                      </p:cBhvr>
                                      <p:to>
                                        <p:strVal val="visible"/>
                                      </p:to>
                                    </p:set>
                                    <p:animEffect transition="in" filter="fade">
                                      <p:cBhvr>
                                        <p:cTn id="23" dur="500"/>
                                        <p:tgtEl>
                                          <p:spTgt spid="4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fade">
                                      <p:cBhvr>
                                        <p:cTn id="28" dur="500"/>
                                        <p:tgtEl>
                                          <p:spTgt spid="28"/>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8"/>
                                        </p:tgtEl>
                                        <p:attrNameLst>
                                          <p:attrName>style.visibility</p:attrName>
                                        </p:attrNameLst>
                                      </p:cBhvr>
                                      <p:to>
                                        <p:strVal val="visible"/>
                                      </p:to>
                                    </p:set>
                                    <p:animEffect transition="in" filter="fade">
                                      <p:cBhvr>
                                        <p:cTn id="31" dur="500"/>
                                        <p:tgtEl>
                                          <p:spTgt spid="4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7"/>
                                        </p:tgtEl>
                                        <p:attrNameLst>
                                          <p:attrName>style.visibility</p:attrName>
                                        </p:attrNameLst>
                                      </p:cBhvr>
                                      <p:to>
                                        <p:strVal val="visible"/>
                                      </p:to>
                                    </p:set>
                                    <p:animEffect transition="in" filter="fade">
                                      <p:cBhvr>
                                        <p:cTn id="36" dur="500"/>
                                        <p:tgtEl>
                                          <p:spTgt spid="37"/>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49"/>
                                        </p:tgtEl>
                                        <p:attrNameLst>
                                          <p:attrName>style.visibility</p:attrName>
                                        </p:attrNameLst>
                                      </p:cBhvr>
                                      <p:to>
                                        <p:strVal val="visible"/>
                                      </p:to>
                                    </p:set>
                                    <p:animEffect transition="in" filter="fade">
                                      <p:cBhvr>
                                        <p:cTn id="39"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46" grpId="0"/>
      <p:bldP spid="47" grpId="0"/>
      <p:bldP spid="48" grpId="0"/>
      <p:bldP spid="49"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rgbClr val="D10000">
                <a:alpha val="100000"/>
              </a:srgbClr>
            </a:gs>
            <a:gs pos="100000">
              <a:srgbClr val="9E0101">
                <a:alpha val="100000"/>
              </a:srgbClr>
            </a:gs>
          </a:gsLst>
          <a:lin ang="5400000"/>
        </a:gradFill>
        <a:effectLst/>
      </p:bgPr>
    </p:bg>
    <p:spTree>
      <p:nvGrpSpPr>
        <p:cNvPr id="1" name=""/>
        <p:cNvGrpSpPr/>
        <p:nvPr/>
      </p:nvGrpSpPr>
      <p:grpSpPr>
        <a:xfrm>
          <a:off x="0" y="0"/>
          <a:ext cx="0" cy="0"/>
          <a:chOff x="0" y="0"/>
          <a:chExt cx="0" cy="0"/>
        </a:xfrm>
      </p:grpSpPr>
      <p:sp>
        <p:nvSpPr>
          <p:cNvPr id="3" name="Freeform 3"/>
          <p:cNvSpPr/>
          <p:nvPr/>
        </p:nvSpPr>
        <p:spPr>
          <a:xfrm>
            <a:off x="0" y="0"/>
            <a:ext cx="36454791" cy="19569312"/>
          </a:xfrm>
          <a:custGeom>
            <a:avLst/>
            <a:gdLst/>
            <a:ahLst/>
            <a:cxnLst/>
            <a:rect l="l" t="t" r="r" b="b"/>
            <a:pathLst>
              <a:path w="36454791" h="19569312">
                <a:moveTo>
                  <a:pt x="0" y="0"/>
                </a:moveTo>
                <a:lnTo>
                  <a:pt x="36454791" y="0"/>
                </a:lnTo>
                <a:lnTo>
                  <a:pt x="36454791" y="19569312"/>
                </a:lnTo>
                <a:lnTo>
                  <a:pt x="0" y="19569312"/>
                </a:lnTo>
                <a:lnTo>
                  <a:pt x="0" y="0"/>
                </a:lnTo>
                <a:close/>
              </a:path>
            </a:pathLst>
          </a:custGeom>
          <a:blipFill>
            <a:blip r:embed="rId2"/>
            <a:stretch>
              <a:fillRect t="-16655" b="-7457"/>
            </a:stretch>
          </a:blipFill>
        </p:spPr>
      </p:sp>
      <p:grpSp>
        <p:nvGrpSpPr>
          <p:cNvPr id="4" name="Group 4"/>
          <p:cNvGrpSpPr/>
          <p:nvPr/>
        </p:nvGrpSpPr>
        <p:grpSpPr>
          <a:xfrm>
            <a:off x="1324321" y="4623006"/>
            <a:ext cx="10806481" cy="11625057"/>
            <a:chOff x="0" y="0"/>
            <a:chExt cx="1626576" cy="1749786"/>
          </a:xfrm>
        </p:grpSpPr>
        <p:sp>
          <p:nvSpPr>
            <p:cNvPr id="5" name="Freeform 5"/>
            <p:cNvSpPr/>
            <p:nvPr/>
          </p:nvSpPr>
          <p:spPr>
            <a:xfrm>
              <a:off x="0" y="0"/>
              <a:ext cx="1626576" cy="1749786"/>
            </a:xfrm>
            <a:custGeom>
              <a:avLst/>
              <a:gdLst/>
              <a:ahLst/>
              <a:cxnLst/>
              <a:rect l="l" t="t" r="r" b="b"/>
              <a:pathLst>
                <a:path w="1626576" h="1749786">
                  <a:moveTo>
                    <a:pt x="63761" y="0"/>
                  </a:moveTo>
                  <a:lnTo>
                    <a:pt x="1562815" y="0"/>
                  </a:lnTo>
                  <a:cubicBezTo>
                    <a:pt x="1598029" y="0"/>
                    <a:pt x="1626576" y="28547"/>
                    <a:pt x="1626576" y="63761"/>
                  </a:cubicBezTo>
                  <a:lnTo>
                    <a:pt x="1626576" y="1686025"/>
                  </a:lnTo>
                  <a:cubicBezTo>
                    <a:pt x="1626576" y="1721240"/>
                    <a:pt x="1598029" y="1749786"/>
                    <a:pt x="1562815" y="1749786"/>
                  </a:cubicBezTo>
                  <a:lnTo>
                    <a:pt x="63761" y="1749786"/>
                  </a:lnTo>
                  <a:cubicBezTo>
                    <a:pt x="28547" y="1749786"/>
                    <a:pt x="0" y="1721240"/>
                    <a:pt x="0" y="1686025"/>
                  </a:cubicBezTo>
                  <a:lnTo>
                    <a:pt x="0" y="63761"/>
                  </a:lnTo>
                  <a:cubicBezTo>
                    <a:pt x="0" y="28547"/>
                    <a:pt x="28547" y="0"/>
                    <a:pt x="63761" y="0"/>
                  </a:cubicBezTo>
                  <a:close/>
                </a:path>
              </a:pathLst>
            </a:custGeom>
            <a:solidFill>
              <a:srgbClr val="CCC160">
                <a:alpha val="40784"/>
              </a:srgbClr>
            </a:solidFill>
          </p:spPr>
        </p:sp>
        <p:sp>
          <p:nvSpPr>
            <p:cNvPr id="6" name="TextBox 6"/>
            <p:cNvSpPr txBox="1"/>
            <p:nvPr/>
          </p:nvSpPr>
          <p:spPr>
            <a:xfrm>
              <a:off x="0" y="-57150"/>
              <a:ext cx="1626576" cy="1806936"/>
            </a:xfrm>
            <a:prstGeom prst="rect">
              <a:avLst/>
            </a:prstGeom>
          </p:spPr>
          <p:txBody>
            <a:bodyPr lIns="50800" tIns="50800" rIns="50800" bIns="50800" rtlCol="0" anchor="ctr"/>
            <a:lstStyle/>
            <a:p>
              <a:pPr algn="ctr">
                <a:lnSpc>
                  <a:spcPts val="3887"/>
                </a:lnSpc>
              </a:pPr>
              <a:endParaRPr/>
            </a:p>
          </p:txBody>
        </p:sp>
      </p:grpSp>
      <p:sp>
        <p:nvSpPr>
          <p:cNvPr id="7" name="TextBox 7"/>
          <p:cNvSpPr txBox="1"/>
          <p:nvPr/>
        </p:nvSpPr>
        <p:spPr>
          <a:xfrm>
            <a:off x="12130803" y="306474"/>
            <a:ext cx="12512004" cy="1493526"/>
          </a:xfrm>
          <a:prstGeom prst="rect">
            <a:avLst/>
          </a:prstGeom>
        </p:spPr>
        <p:txBody>
          <a:bodyPr lIns="0" tIns="0" rIns="0" bIns="0" rtlCol="0" anchor="t">
            <a:spAutoFit/>
          </a:bodyPr>
          <a:lstStyle/>
          <a:p>
            <a:pPr algn="just">
              <a:lnSpc>
                <a:spcPts val="12179"/>
              </a:lnSpc>
            </a:pPr>
            <a:r>
              <a:rPr lang="en-US" sz="8699">
                <a:solidFill>
                  <a:srgbClr val="C9030B"/>
                </a:solidFill>
                <a:latin typeface="Paytone One"/>
                <a:ea typeface="Paytone One"/>
                <a:cs typeface="Paytone One"/>
                <a:sym typeface="Paytone One"/>
              </a:rPr>
              <a:t>THỜI KỲ 1946 - 1960</a:t>
            </a:r>
          </a:p>
        </p:txBody>
      </p:sp>
      <p:sp>
        <p:nvSpPr>
          <p:cNvPr id="8" name="TextBox 8"/>
          <p:cNvSpPr txBox="1"/>
          <p:nvPr/>
        </p:nvSpPr>
        <p:spPr>
          <a:xfrm>
            <a:off x="-1575221" y="2220369"/>
            <a:ext cx="17075078" cy="2366637"/>
          </a:xfrm>
          <a:prstGeom prst="rect">
            <a:avLst/>
          </a:prstGeom>
        </p:spPr>
        <p:txBody>
          <a:bodyPr lIns="0" tIns="0" rIns="0" bIns="0" rtlCol="0" anchor="t">
            <a:spAutoFit/>
          </a:bodyPr>
          <a:lstStyle/>
          <a:p>
            <a:pPr algn="ctr">
              <a:lnSpc>
                <a:spcPts val="9380"/>
              </a:lnSpc>
            </a:pPr>
            <a:r>
              <a:rPr lang="en-US" sz="6700" b="1">
                <a:solidFill>
                  <a:srgbClr val="920A06"/>
                </a:solidFill>
                <a:latin typeface="DejaVu Serif Bold"/>
                <a:ea typeface="DejaVu Serif Bold"/>
                <a:cs typeface="DejaVu Serif Bold"/>
                <a:sym typeface="DejaVu Serif Bold"/>
              </a:rPr>
              <a:t>Giai đoạn đầu </a:t>
            </a:r>
          </a:p>
          <a:p>
            <a:pPr algn="ctr">
              <a:lnSpc>
                <a:spcPts val="9380"/>
              </a:lnSpc>
            </a:pPr>
            <a:r>
              <a:rPr lang="en-US" sz="6700" b="1">
                <a:solidFill>
                  <a:srgbClr val="920A06"/>
                </a:solidFill>
                <a:latin typeface="DejaVu Serif Bold"/>
                <a:ea typeface="DejaVu Serif Bold"/>
                <a:cs typeface="DejaVu Serif Bold"/>
                <a:sym typeface="DejaVu Serif Bold"/>
              </a:rPr>
              <a:t>( 1946 )</a:t>
            </a:r>
          </a:p>
        </p:txBody>
      </p:sp>
      <p:grpSp>
        <p:nvGrpSpPr>
          <p:cNvPr id="9" name="Group 9"/>
          <p:cNvGrpSpPr/>
          <p:nvPr/>
        </p:nvGrpSpPr>
        <p:grpSpPr>
          <a:xfrm>
            <a:off x="12809739" y="4623006"/>
            <a:ext cx="11154132" cy="11625057"/>
            <a:chOff x="0" y="0"/>
            <a:chExt cx="1678903" cy="1749786"/>
          </a:xfrm>
        </p:grpSpPr>
        <p:sp>
          <p:nvSpPr>
            <p:cNvPr id="10" name="Freeform 10"/>
            <p:cNvSpPr/>
            <p:nvPr/>
          </p:nvSpPr>
          <p:spPr>
            <a:xfrm>
              <a:off x="0" y="0"/>
              <a:ext cx="1678904" cy="1749786"/>
            </a:xfrm>
            <a:custGeom>
              <a:avLst/>
              <a:gdLst/>
              <a:ahLst/>
              <a:cxnLst/>
              <a:rect l="l" t="t" r="r" b="b"/>
              <a:pathLst>
                <a:path w="1678904" h="1749786">
                  <a:moveTo>
                    <a:pt x="61774" y="0"/>
                  </a:moveTo>
                  <a:lnTo>
                    <a:pt x="1617130" y="0"/>
                  </a:lnTo>
                  <a:cubicBezTo>
                    <a:pt x="1633513" y="0"/>
                    <a:pt x="1649226" y="6508"/>
                    <a:pt x="1660810" y="18093"/>
                  </a:cubicBezTo>
                  <a:cubicBezTo>
                    <a:pt x="1672395" y="29678"/>
                    <a:pt x="1678904" y="45390"/>
                    <a:pt x="1678904" y="61774"/>
                  </a:cubicBezTo>
                  <a:lnTo>
                    <a:pt x="1678904" y="1688013"/>
                  </a:lnTo>
                  <a:cubicBezTo>
                    <a:pt x="1678904" y="1722129"/>
                    <a:pt x="1651246" y="1749786"/>
                    <a:pt x="1617130" y="1749786"/>
                  </a:cubicBezTo>
                  <a:lnTo>
                    <a:pt x="61774" y="1749786"/>
                  </a:lnTo>
                  <a:cubicBezTo>
                    <a:pt x="45390" y="1749786"/>
                    <a:pt x="29678" y="1743278"/>
                    <a:pt x="18093" y="1731693"/>
                  </a:cubicBezTo>
                  <a:cubicBezTo>
                    <a:pt x="6508" y="1720108"/>
                    <a:pt x="0" y="1704396"/>
                    <a:pt x="0" y="1688013"/>
                  </a:cubicBezTo>
                  <a:lnTo>
                    <a:pt x="0" y="61774"/>
                  </a:lnTo>
                  <a:cubicBezTo>
                    <a:pt x="0" y="27657"/>
                    <a:pt x="27657" y="0"/>
                    <a:pt x="61774" y="0"/>
                  </a:cubicBezTo>
                  <a:close/>
                </a:path>
              </a:pathLst>
            </a:custGeom>
            <a:solidFill>
              <a:srgbClr val="CCC160">
                <a:alpha val="40784"/>
              </a:srgbClr>
            </a:solidFill>
          </p:spPr>
        </p:sp>
        <p:sp>
          <p:nvSpPr>
            <p:cNvPr id="11" name="TextBox 11"/>
            <p:cNvSpPr txBox="1"/>
            <p:nvPr/>
          </p:nvSpPr>
          <p:spPr>
            <a:xfrm>
              <a:off x="0" y="-57150"/>
              <a:ext cx="1678903" cy="1806936"/>
            </a:xfrm>
            <a:prstGeom prst="rect">
              <a:avLst/>
            </a:prstGeom>
          </p:spPr>
          <p:txBody>
            <a:bodyPr lIns="50800" tIns="50800" rIns="50800" bIns="50800" rtlCol="0" anchor="ctr"/>
            <a:lstStyle/>
            <a:p>
              <a:pPr algn="ctr">
                <a:lnSpc>
                  <a:spcPts val="3887"/>
                </a:lnSpc>
              </a:pPr>
              <a:endParaRPr/>
            </a:p>
          </p:txBody>
        </p:sp>
      </p:grpSp>
      <p:sp>
        <p:nvSpPr>
          <p:cNvPr id="12" name="TextBox 12"/>
          <p:cNvSpPr txBox="1"/>
          <p:nvPr/>
        </p:nvSpPr>
        <p:spPr>
          <a:xfrm>
            <a:off x="1218968" y="5268239"/>
            <a:ext cx="10846643" cy="10721063"/>
          </a:xfrm>
          <a:prstGeom prst="rect">
            <a:avLst/>
          </a:prstGeom>
        </p:spPr>
        <p:txBody>
          <a:bodyPr lIns="0" tIns="0" rIns="0" bIns="0" rtlCol="0" anchor="t">
            <a:spAutoFit/>
          </a:bodyPr>
          <a:lstStyle/>
          <a:p>
            <a:pPr marL="1087250" lvl="1" indent="-543625" algn="l">
              <a:lnSpc>
                <a:spcPts val="7050"/>
              </a:lnSpc>
              <a:buFont typeface="Arial"/>
              <a:buChar char="•"/>
            </a:pPr>
            <a:r>
              <a:rPr lang="en-US" sz="5035" dirty="0">
                <a:solidFill>
                  <a:srgbClr val="000000"/>
                </a:solidFill>
                <a:latin typeface="DejaVu Serif"/>
                <a:ea typeface="DejaVu Serif"/>
                <a:cs typeface="DejaVu Serif"/>
                <a:sym typeface="DejaVu Serif"/>
              </a:rPr>
              <a:t>Quốc hội </a:t>
            </a:r>
            <a:r>
              <a:rPr lang="en-US" sz="5035" dirty="0" err="1">
                <a:solidFill>
                  <a:srgbClr val="000000"/>
                </a:solidFill>
                <a:latin typeface="DejaVu Serif"/>
                <a:ea typeface="DejaVu Serif"/>
                <a:cs typeface="DejaVu Serif"/>
                <a:sym typeface="DejaVu Serif"/>
              </a:rPr>
              <a:t>khóa</a:t>
            </a:r>
            <a:r>
              <a:rPr lang="en-US" sz="5035" dirty="0">
                <a:solidFill>
                  <a:srgbClr val="000000"/>
                </a:solidFill>
                <a:latin typeface="DejaVu Serif"/>
                <a:ea typeface="DejaVu Serif"/>
                <a:cs typeface="DejaVu Serif"/>
                <a:sym typeface="DejaVu Serif"/>
              </a:rPr>
              <a:t> I </a:t>
            </a:r>
            <a:r>
              <a:rPr lang="en-US" sz="5035" dirty="0" err="1">
                <a:solidFill>
                  <a:srgbClr val="000000"/>
                </a:solidFill>
                <a:latin typeface="DejaVu Serif"/>
                <a:ea typeface="DejaVu Serif"/>
                <a:cs typeface="DejaVu Serif"/>
                <a:sym typeface="DejaVu Serif"/>
              </a:rPr>
              <a:t>ra</a:t>
            </a:r>
            <a:r>
              <a:rPr lang="en-US" sz="5035" dirty="0">
                <a:solidFill>
                  <a:srgbClr val="000000"/>
                </a:solidFill>
                <a:latin typeface="DejaVu Serif"/>
                <a:ea typeface="DejaVu Serif"/>
                <a:cs typeface="DejaVu Serif"/>
                <a:sym typeface="DejaVu Serif"/>
              </a:rPr>
              <a:t> </a:t>
            </a:r>
            <a:r>
              <a:rPr lang="en-US" sz="5035" dirty="0" err="1">
                <a:solidFill>
                  <a:srgbClr val="000000"/>
                </a:solidFill>
                <a:latin typeface="DejaVu Serif"/>
                <a:ea typeface="DejaVu Serif"/>
                <a:cs typeface="DejaVu Serif"/>
                <a:sym typeface="DejaVu Serif"/>
              </a:rPr>
              <a:t>đời</a:t>
            </a:r>
            <a:r>
              <a:rPr lang="en-US" sz="5035" dirty="0">
                <a:solidFill>
                  <a:srgbClr val="000000"/>
                </a:solidFill>
                <a:latin typeface="DejaVu Serif"/>
                <a:ea typeface="DejaVu Serif"/>
                <a:cs typeface="DejaVu Serif"/>
                <a:sym typeface="DejaVu Serif"/>
              </a:rPr>
              <a:t>, </a:t>
            </a:r>
            <a:r>
              <a:rPr lang="en-US" sz="5035" dirty="0" err="1">
                <a:solidFill>
                  <a:srgbClr val="000000"/>
                </a:solidFill>
                <a:latin typeface="DejaVu Serif"/>
                <a:ea typeface="DejaVu Serif"/>
                <a:cs typeface="DejaVu Serif"/>
                <a:sym typeface="DejaVu Serif"/>
              </a:rPr>
              <a:t>củng</a:t>
            </a:r>
            <a:r>
              <a:rPr lang="en-US" sz="5035" dirty="0">
                <a:solidFill>
                  <a:srgbClr val="000000"/>
                </a:solidFill>
                <a:latin typeface="DejaVu Serif"/>
                <a:ea typeface="DejaVu Serif"/>
                <a:cs typeface="DejaVu Serif"/>
                <a:sym typeface="DejaVu Serif"/>
              </a:rPr>
              <a:t> </a:t>
            </a:r>
            <a:r>
              <a:rPr lang="en-US" sz="5035" dirty="0" err="1">
                <a:solidFill>
                  <a:srgbClr val="000000"/>
                </a:solidFill>
                <a:latin typeface="DejaVu Serif"/>
                <a:ea typeface="DejaVu Serif"/>
                <a:cs typeface="DejaVu Serif"/>
                <a:sym typeface="DejaVu Serif"/>
              </a:rPr>
              <a:t>cố</a:t>
            </a:r>
            <a:r>
              <a:rPr lang="en-US" sz="5035" dirty="0">
                <a:solidFill>
                  <a:srgbClr val="000000"/>
                </a:solidFill>
                <a:latin typeface="DejaVu Serif"/>
                <a:ea typeface="DejaVu Serif"/>
                <a:cs typeface="DejaVu Serif"/>
                <a:sym typeface="DejaVu Serif"/>
              </a:rPr>
              <a:t> </a:t>
            </a:r>
            <a:r>
              <a:rPr lang="en-US" sz="5035" dirty="0" err="1">
                <a:solidFill>
                  <a:srgbClr val="000000"/>
                </a:solidFill>
                <a:latin typeface="DejaVu Serif"/>
                <a:ea typeface="DejaVu Serif"/>
                <a:cs typeface="DejaVu Serif"/>
                <a:sym typeface="DejaVu Serif"/>
              </a:rPr>
              <a:t>chính</a:t>
            </a:r>
            <a:r>
              <a:rPr lang="en-US" sz="5035" dirty="0">
                <a:solidFill>
                  <a:srgbClr val="000000"/>
                </a:solidFill>
                <a:latin typeface="DejaVu Serif"/>
                <a:ea typeface="DejaVu Serif"/>
                <a:cs typeface="DejaVu Serif"/>
                <a:sym typeface="DejaVu Serif"/>
              </a:rPr>
              <a:t> </a:t>
            </a:r>
            <a:r>
              <a:rPr lang="en-US" sz="5035" dirty="0" err="1">
                <a:solidFill>
                  <a:srgbClr val="000000"/>
                </a:solidFill>
                <a:latin typeface="DejaVu Serif"/>
                <a:ea typeface="DejaVu Serif"/>
                <a:cs typeface="DejaVu Serif"/>
                <a:sym typeface="DejaVu Serif"/>
              </a:rPr>
              <a:t>quyền</a:t>
            </a:r>
            <a:r>
              <a:rPr lang="en-US" sz="5035" dirty="0">
                <a:solidFill>
                  <a:srgbClr val="000000"/>
                </a:solidFill>
                <a:latin typeface="DejaVu Serif"/>
                <a:ea typeface="DejaVu Serif"/>
                <a:cs typeface="DejaVu Serif"/>
                <a:sym typeface="DejaVu Serif"/>
              </a:rPr>
              <a:t> </a:t>
            </a:r>
            <a:r>
              <a:rPr lang="en-US" sz="5035" dirty="0" err="1">
                <a:solidFill>
                  <a:srgbClr val="000000"/>
                </a:solidFill>
                <a:latin typeface="DejaVu Serif"/>
                <a:ea typeface="DejaVu Serif"/>
                <a:cs typeface="DejaVu Serif"/>
                <a:sym typeface="DejaVu Serif"/>
              </a:rPr>
              <a:t>cách</a:t>
            </a:r>
            <a:r>
              <a:rPr lang="en-US" sz="5035" dirty="0">
                <a:solidFill>
                  <a:srgbClr val="000000"/>
                </a:solidFill>
                <a:latin typeface="DejaVu Serif"/>
                <a:ea typeface="DejaVu Serif"/>
                <a:cs typeface="DejaVu Serif"/>
                <a:sym typeface="DejaVu Serif"/>
              </a:rPr>
              <a:t> </a:t>
            </a:r>
            <a:r>
              <a:rPr lang="en-US" sz="5035" dirty="0" err="1">
                <a:solidFill>
                  <a:srgbClr val="000000"/>
                </a:solidFill>
                <a:latin typeface="DejaVu Serif"/>
                <a:ea typeface="DejaVu Serif"/>
                <a:cs typeface="DejaVu Serif"/>
                <a:sym typeface="DejaVu Serif"/>
              </a:rPr>
              <a:t>mạng</a:t>
            </a:r>
            <a:r>
              <a:rPr lang="en-US" sz="5035" dirty="0">
                <a:solidFill>
                  <a:srgbClr val="000000"/>
                </a:solidFill>
                <a:latin typeface="DejaVu Serif"/>
                <a:ea typeface="DejaVu Serif"/>
                <a:cs typeface="DejaVu Serif"/>
                <a:sym typeface="DejaVu Serif"/>
              </a:rPr>
              <a:t>.</a:t>
            </a:r>
          </a:p>
          <a:p>
            <a:pPr marL="1087250" lvl="1" indent="-543625" algn="l">
              <a:lnSpc>
                <a:spcPts val="7050"/>
              </a:lnSpc>
              <a:buFont typeface="Arial"/>
              <a:buChar char="•"/>
            </a:pPr>
            <a:r>
              <a:rPr lang="en-US" sz="5035" dirty="0" err="1">
                <a:solidFill>
                  <a:srgbClr val="000000"/>
                </a:solidFill>
                <a:latin typeface="DejaVu Serif"/>
                <a:ea typeface="DejaVu Serif"/>
                <a:cs typeface="DejaVu Serif"/>
                <a:sym typeface="DejaVu Serif"/>
              </a:rPr>
              <a:t>Kỳ</a:t>
            </a:r>
            <a:r>
              <a:rPr lang="en-US" sz="5035" dirty="0">
                <a:solidFill>
                  <a:srgbClr val="000000"/>
                </a:solidFill>
                <a:latin typeface="DejaVu Serif"/>
                <a:ea typeface="DejaVu Serif"/>
                <a:cs typeface="DejaVu Serif"/>
                <a:sym typeface="DejaVu Serif"/>
              </a:rPr>
              <a:t> </a:t>
            </a:r>
            <a:r>
              <a:rPr lang="en-US" sz="5035" dirty="0" err="1">
                <a:solidFill>
                  <a:srgbClr val="000000"/>
                </a:solidFill>
                <a:latin typeface="DejaVu Serif"/>
                <a:ea typeface="DejaVu Serif"/>
                <a:cs typeface="DejaVu Serif"/>
                <a:sym typeface="DejaVu Serif"/>
              </a:rPr>
              <a:t>họp</a:t>
            </a:r>
            <a:r>
              <a:rPr lang="en-US" sz="5035" dirty="0">
                <a:solidFill>
                  <a:srgbClr val="000000"/>
                </a:solidFill>
                <a:latin typeface="DejaVu Serif"/>
                <a:ea typeface="DejaVu Serif"/>
                <a:cs typeface="DejaVu Serif"/>
                <a:sym typeface="DejaVu Serif"/>
              </a:rPr>
              <a:t> 1: Thành </a:t>
            </a:r>
            <a:r>
              <a:rPr lang="en-US" sz="5035" dirty="0" err="1">
                <a:solidFill>
                  <a:srgbClr val="000000"/>
                </a:solidFill>
                <a:latin typeface="DejaVu Serif"/>
                <a:ea typeface="DejaVu Serif"/>
                <a:cs typeface="DejaVu Serif"/>
                <a:sym typeface="DejaVu Serif"/>
              </a:rPr>
              <a:t>lập</a:t>
            </a:r>
            <a:r>
              <a:rPr lang="en-US" sz="5035" dirty="0">
                <a:solidFill>
                  <a:srgbClr val="000000"/>
                </a:solidFill>
                <a:latin typeface="DejaVu Serif"/>
                <a:ea typeface="DejaVu Serif"/>
                <a:cs typeface="DejaVu Serif"/>
                <a:sym typeface="DejaVu Serif"/>
              </a:rPr>
              <a:t> </a:t>
            </a:r>
            <a:r>
              <a:rPr lang="en-US" sz="5035" dirty="0" err="1">
                <a:solidFill>
                  <a:srgbClr val="000000"/>
                </a:solidFill>
                <a:latin typeface="DejaVu Serif"/>
                <a:ea typeface="DejaVu Serif"/>
                <a:cs typeface="DejaVu Serif"/>
                <a:sym typeface="DejaVu Serif"/>
              </a:rPr>
              <a:t>Chính</a:t>
            </a:r>
            <a:r>
              <a:rPr lang="en-US" sz="5035" dirty="0">
                <a:solidFill>
                  <a:srgbClr val="000000"/>
                </a:solidFill>
                <a:latin typeface="DejaVu Serif"/>
                <a:ea typeface="DejaVu Serif"/>
                <a:cs typeface="DejaVu Serif"/>
                <a:sym typeface="DejaVu Serif"/>
              </a:rPr>
              <a:t> </a:t>
            </a:r>
            <a:r>
              <a:rPr lang="en-US" sz="5035" dirty="0" err="1">
                <a:solidFill>
                  <a:srgbClr val="000000"/>
                </a:solidFill>
                <a:latin typeface="DejaVu Serif"/>
                <a:ea typeface="DejaVu Serif"/>
                <a:cs typeface="DejaVu Serif"/>
                <a:sym typeface="DejaVu Serif"/>
              </a:rPr>
              <a:t>phủ</a:t>
            </a:r>
            <a:r>
              <a:rPr lang="en-US" sz="5035" dirty="0">
                <a:solidFill>
                  <a:srgbClr val="000000"/>
                </a:solidFill>
                <a:latin typeface="DejaVu Serif"/>
                <a:ea typeface="DejaVu Serif"/>
                <a:cs typeface="DejaVu Serif"/>
                <a:sym typeface="DejaVu Serif"/>
              </a:rPr>
              <a:t> </a:t>
            </a:r>
            <a:r>
              <a:rPr lang="en-US" sz="5035" dirty="0" err="1">
                <a:solidFill>
                  <a:srgbClr val="000000"/>
                </a:solidFill>
                <a:latin typeface="DejaVu Serif"/>
                <a:ea typeface="DejaVu Serif"/>
                <a:cs typeface="DejaVu Serif"/>
                <a:sym typeface="DejaVu Serif"/>
              </a:rPr>
              <a:t>liên</a:t>
            </a:r>
            <a:r>
              <a:rPr lang="en-US" sz="5035" dirty="0">
                <a:solidFill>
                  <a:srgbClr val="000000"/>
                </a:solidFill>
                <a:latin typeface="DejaVu Serif"/>
                <a:ea typeface="DejaVu Serif"/>
                <a:cs typeface="DejaVu Serif"/>
                <a:sym typeface="DejaVu Serif"/>
              </a:rPr>
              <a:t> </a:t>
            </a:r>
            <a:r>
              <a:rPr lang="en-US" sz="5035" dirty="0" err="1">
                <a:solidFill>
                  <a:srgbClr val="000000"/>
                </a:solidFill>
                <a:latin typeface="DejaVu Serif"/>
                <a:ea typeface="DejaVu Serif"/>
                <a:cs typeface="DejaVu Serif"/>
                <a:sym typeface="DejaVu Serif"/>
              </a:rPr>
              <a:t>hiệp</a:t>
            </a:r>
            <a:r>
              <a:rPr lang="en-US" sz="5035" dirty="0">
                <a:solidFill>
                  <a:srgbClr val="000000"/>
                </a:solidFill>
                <a:latin typeface="DejaVu Serif"/>
                <a:ea typeface="DejaVu Serif"/>
                <a:cs typeface="DejaVu Serif"/>
                <a:sym typeface="DejaVu Serif"/>
              </a:rPr>
              <a:t> </a:t>
            </a:r>
            <a:r>
              <a:rPr lang="en-US" sz="5035" dirty="0" err="1">
                <a:solidFill>
                  <a:srgbClr val="000000"/>
                </a:solidFill>
                <a:latin typeface="DejaVu Serif"/>
                <a:ea typeface="DejaVu Serif"/>
                <a:cs typeface="DejaVu Serif"/>
                <a:sym typeface="DejaVu Serif"/>
              </a:rPr>
              <a:t>kháng</a:t>
            </a:r>
            <a:r>
              <a:rPr lang="en-US" sz="5035" dirty="0">
                <a:solidFill>
                  <a:srgbClr val="000000"/>
                </a:solidFill>
                <a:latin typeface="DejaVu Serif"/>
                <a:ea typeface="DejaVu Serif"/>
                <a:cs typeface="DejaVu Serif"/>
                <a:sym typeface="DejaVu Serif"/>
              </a:rPr>
              <a:t> </a:t>
            </a:r>
            <a:r>
              <a:rPr lang="en-US" sz="5035" dirty="0" err="1">
                <a:solidFill>
                  <a:srgbClr val="000000"/>
                </a:solidFill>
                <a:latin typeface="DejaVu Serif"/>
                <a:ea typeface="DejaVu Serif"/>
                <a:cs typeface="DejaVu Serif"/>
                <a:sym typeface="DejaVu Serif"/>
              </a:rPr>
              <a:t>chiến</a:t>
            </a:r>
            <a:r>
              <a:rPr lang="en-US" sz="5035" dirty="0">
                <a:solidFill>
                  <a:srgbClr val="000000"/>
                </a:solidFill>
                <a:latin typeface="DejaVu Serif"/>
                <a:ea typeface="DejaVu Serif"/>
                <a:cs typeface="DejaVu Serif"/>
                <a:sym typeface="DejaVu Serif"/>
              </a:rPr>
              <a:t>, </a:t>
            </a:r>
            <a:r>
              <a:rPr lang="en-US" sz="5035" dirty="0" err="1">
                <a:solidFill>
                  <a:srgbClr val="000000"/>
                </a:solidFill>
                <a:latin typeface="DejaVu Serif"/>
                <a:ea typeface="DejaVu Serif"/>
                <a:cs typeface="DejaVu Serif"/>
                <a:sym typeface="DejaVu Serif"/>
              </a:rPr>
              <a:t>bầu</a:t>
            </a:r>
            <a:r>
              <a:rPr lang="en-US" sz="5035" dirty="0">
                <a:solidFill>
                  <a:srgbClr val="000000"/>
                </a:solidFill>
                <a:latin typeface="DejaVu Serif"/>
                <a:ea typeface="DejaVu Serif"/>
                <a:cs typeface="DejaVu Serif"/>
                <a:sym typeface="DejaVu Serif"/>
              </a:rPr>
              <a:t> Ban Thường </a:t>
            </a:r>
            <a:r>
              <a:rPr lang="en-US" sz="5035" dirty="0" err="1">
                <a:solidFill>
                  <a:srgbClr val="000000"/>
                </a:solidFill>
                <a:latin typeface="DejaVu Serif"/>
                <a:ea typeface="DejaVu Serif"/>
                <a:cs typeface="DejaVu Serif"/>
                <a:sym typeface="DejaVu Serif"/>
              </a:rPr>
              <a:t>trực</a:t>
            </a:r>
            <a:r>
              <a:rPr lang="en-US" sz="5035" dirty="0">
                <a:solidFill>
                  <a:srgbClr val="000000"/>
                </a:solidFill>
                <a:latin typeface="DejaVu Serif"/>
                <a:ea typeface="DejaVu Serif"/>
                <a:cs typeface="DejaVu Serif"/>
                <a:sym typeface="DejaVu Serif"/>
              </a:rPr>
              <a:t>, </a:t>
            </a:r>
            <a:r>
              <a:rPr lang="en-US" sz="5035" dirty="0" err="1">
                <a:solidFill>
                  <a:srgbClr val="000000"/>
                </a:solidFill>
                <a:latin typeface="DejaVu Serif"/>
                <a:ea typeface="DejaVu Serif"/>
                <a:cs typeface="DejaVu Serif"/>
                <a:sym typeface="DejaVu Serif"/>
              </a:rPr>
              <a:t>bổ</a:t>
            </a:r>
            <a:r>
              <a:rPr lang="en-US" sz="5035" dirty="0">
                <a:solidFill>
                  <a:srgbClr val="000000"/>
                </a:solidFill>
                <a:latin typeface="DejaVu Serif"/>
                <a:ea typeface="DejaVu Serif"/>
                <a:cs typeface="DejaVu Serif"/>
                <a:sym typeface="DejaVu Serif"/>
              </a:rPr>
              <a:t> sung 70 </a:t>
            </a:r>
            <a:r>
              <a:rPr lang="en-US" sz="5035" dirty="0" err="1">
                <a:solidFill>
                  <a:srgbClr val="000000"/>
                </a:solidFill>
                <a:latin typeface="DejaVu Serif"/>
                <a:ea typeface="DejaVu Serif"/>
                <a:cs typeface="DejaVu Serif"/>
                <a:sym typeface="DejaVu Serif"/>
              </a:rPr>
              <a:t>đại</a:t>
            </a:r>
            <a:r>
              <a:rPr lang="en-US" sz="5035" dirty="0">
                <a:solidFill>
                  <a:srgbClr val="000000"/>
                </a:solidFill>
                <a:latin typeface="DejaVu Serif"/>
                <a:ea typeface="DejaVu Serif"/>
                <a:cs typeface="DejaVu Serif"/>
                <a:sym typeface="DejaVu Serif"/>
              </a:rPr>
              <a:t> </a:t>
            </a:r>
            <a:r>
              <a:rPr lang="en-US" sz="5035" dirty="0" err="1">
                <a:solidFill>
                  <a:srgbClr val="000000"/>
                </a:solidFill>
                <a:latin typeface="DejaVu Serif"/>
                <a:ea typeface="DejaVu Serif"/>
                <a:cs typeface="DejaVu Serif"/>
                <a:sym typeface="DejaVu Serif"/>
              </a:rPr>
              <a:t>biểu</a:t>
            </a:r>
            <a:r>
              <a:rPr lang="en-US" sz="5035" dirty="0">
                <a:solidFill>
                  <a:srgbClr val="000000"/>
                </a:solidFill>
                <a:latin typeface="DejaVu Serif"/>
                <a:ea typeface="DejaVu Serif"/>
                <a:cs typeface="DejaVu Serif"/>
                <a:sym typeface="DejaVu Serif"/>
              </a:rPr>
              <a:t> Việt Quốc – Việt </a:t>
            </a:r>
            <a:r>
              <a:rPr lang="en-US" sz="5035" dirty="0" err="1">
                <a:solidFill>
                  <a:srgbClr val="000000"/>
                </a:solidFill>
                <a:latin typeface="DejaVu Serif"/>
                <a:ea typeface="DejaVu Serif"/>
                <a:cs typeface="DejaVu Serif"/>
                <a:sym typeface="DejaVu Serif"/>
              </a:rPr>
              <a:t>Cách</a:t>
            </a:r>
            <a:r>
              <a:rPr lang="en-US" sz="5035" dirty="0">
                <a:solidFill>
                  <a:srgbClr val="000000"/>
                </a:solidFill>
                <a:latin typeface="DejaVu Serif"/>
                <a:ea typeface="DejaVu Serif"/>
                <a:cs typeface="DejaVu Serif"/>
                <a:sym typeface="DejaVu Serif"/>
              </a:rPr>
              <a:t> (</a:t>
            </a:r>
            <a:r>
              <a:rPr lang="en-US" sz="5035" dirty="0" err="1">
                <a:solidFill>
                  <a:srgbClr val="000000"/>
                </a:solidFill>
                <a:latin typeface="DejaVu Serif"/>
                <a:ea typeface="DejaVu Serif"/>
                <a:cs typeface="DejaVu Serif"/>
                <a:sym typeface="DejaVu Serif"/>
              </a:rPr>
              <a:t>tổng</a:t>
            </a:r>
            <a:r>
              <a:rPr lang="en-US" sz="5035" dirty="0">
                <a:solidFill>
                  <a:srgbClr val="000000"/>
                </a:solidFill>
                <a:latin typeface="DejaVu Serif"/>
                <a:ea typeface="DejaVu Serif"/>
                <a:cs typeface="DejaVu Serif"/>
                <a:sym typeface="DejaVu Serif"/>
              </a:rPr>
              <a:t> 403).</a:t>
            </a:r>
          </a:p>
          <a:p>
            <a:pPr marL="1087250" lvl="1" indent="-543625" algn="l">
              <a:lnSpc>
                <a:spcPts val="7050"/>
              </a:lnSpc>
              <a:buFont typeface="Arial"/>
              <a:buChar char="•"/>
            </a:pPr>
            <a:r>
              <a:rPr lang="en-US" sz="5035" dirty="0">
                <a:solidFill>
                  <a:srgbClr val="000000"/>
                </a:solidFill>
                <a:latin typeface="DejaVu Serif"/>
                <a:ea typeface="DejaVu Serif"/>
                <a:cs typeface="DejaVu Serif"/>
                <a:sym typeface="DejaVu Serif"/>
              </a:rPr>
              <a:t> </a:t>
            </a:r>
            <a:r>
              <a:rPr lang="en-US" sz="5035" dirty="0" err="1">
                <a:solidFill>
                  <a:srgbClr val="000000"/>
                </a:solidFill>
                <a:latin typeface="DejaVu Serif"/>
                <a:ea typeface="DejaVu Serif"/>
                <a:cs typeface="DejaVu Serif"/>
                <a:sym typeface="DejaVu Serif"/>
              </a:rPr>
              <a:t>Kỳ</a:t>
            </a:r>
            <a:r>
              <a:rPr lang="en-US" sz="5035" dirty="0">
                <a:solidFill>
                  <a:srgbClr val="000000"/>
                </a:solidFill>
                <a:latin typeface="DejaVu Serif"/>
                <a:ea typeface="DejaVu Serif"/>
                <a:cs typeface="DejaVu Serif"/>
                <a:sym typeface="DejaVu Serif"/>
              </a:rPr>
              <a:t> </a:t>
            </a:r>
            <a:r>
              <a:rPr lang="en-US" sz="5035" dirty="0" err="1">
                <a:solidFill>
                  <a:srgbClr val="000000"/>
                </a:solidFill>
                <a:latin typeface="DejaVu Serif"/>
                <a:ea typeface="DejaVu Serif"/>
                <a:cs typeface="DejaVu Serif"/>
                <a:sym typeface="DejaVu Serif"/>
              </a:rPr>
              <a:t>họp</a:t>
            </a:r>
            <a:r>
              <a:rPr lang="en-US" sz="5035" dirty="0">
                <a:solidFill>
                  <a:srgbClr val="000000"/>
                </a:solidFill>
                <a:latin typeface="DejaVu Serif"/>
                <a:ea typeface="DejaVu Serif"/>
                <a:cs typeface="DejaVu Serif"/>
                <a:sym typeface="DejaVu Serif"/>
              </a:rPr>
              <a:t> 2: Thảo </a:t>
            </a:r>
            <a:r>
              <a:rPr lang="en-US" sz="5035" dirty="0" err="1">
                <a:solidFill>
                  <a:srgbClr val="000000"/>
                </a:solidFill>
                <a:latin typeface="DejaVu Serif"/>
                <a:ea typeface="DejaVu Serif"/>
                <a:cs typeface="DejaVu Serif"/>
                <a:sym typeface="DejaVu Serif"/>
              </a:rPr>
              <a:t>luận</a:t>
            </a:r>
            <a:r>
              <a:rPr lang="en-US" sz="5035" dirty="0">
                <a:solidFill>
                  <a:srgbClr val="000000"/>
                </a:solidFill>
                <a:latin typeface="DejaVu Serif"/>
                <a:ea typeface="DejaVu Serif"/>
                <a:cs typeface="DejaVu Serif"/>
                <a:sym typeface="DejaVu Serif"/>
              </a:rPr>
              <a:t> </a:t>
            </a:r>
            <a:r>
              <a:rPr lang="en-US" sz="5035" dirty="0" err="1">
                <a:solidFill>
                  <a:srgbClr val="000000"/>
                </a:solidFill>
                <a:latin typeface="DejaVu Serif"/>
                <a:ea typeface="DejaVu Serif"/>
                <a:cs typeface="DejaVu Serif"/>
                <a:sym typeface="DejaVu Serif"/>
              </a:rPr>
              <a:t>đối</a:t>
            </a:r>
            <a:r>
              <a:rPr lang="en-US" sz="5035" dirty="0">
                <a:solidFill>
                  <a:srgbClr val="000000"/>
                </a:solidFill>
                <a:latin typeface="DejaVu Serif"/>
                <a:ea typeface="DejaVu Serif"/>
                <a:cs typeface="DejaVu Serif"/>
                <a:sym typeface="DejaVu Serif"/>
              </a:rPr>
              <a:t> </a:t>
            </a:r>
            <a:r>
              <a:rPr lang="en-US" sz="5035" dirty="0" err="1">
                <a:solidFill>
                  <a:srgbClr val="000000"/>
                </a:solidFill>
                <a:latin typeface="DejaVu Serif"/>
                <a:ea typeface="DejaVu Serif"/>
                <a:cs typeface="DejaVu Serif"/>
                <a:sym typeface="DejaVu Serif"/>
              </a:rPr>
              <a:t>nội</a:t>
            </a:r>
            <a:r>
              <a:rPr lang="en-US" sz="5035" dirty="0">
                <a:solidFill>
                  <a:srgbClr val="000000"/>
                </a:solidFill>
                <a:latin typeface="DejaVu Serif"/>
                <a:ea typeface="DejaVu Serif"/>
                <a:cs typeface="DejaVu Serif"/>
                <a:sym typeface="DejaVu Serif"/>
              </a:rPr>
              <a:t>, </a:t>
            </a:r>
            <a:r>
              <a:rPr lang="en-US" sz="5035" dirty="0" err="1">
                <a:solidFill>
                  <a:srgbClr val="000000"/>
                </a:solidFill>
                <a:latin typeface="DejaVu Serif"/>
                <a:ea typeface="DejaVu Serif"/>
                <a:cs typeface="DejaVu Serif"/>
                <a:sym typeface="DejaVu Serif"/>
              </a:rPr>
              <a:t>đối</a:t>
            </a:r>
            <a:r>
              <a:rPr lang="en-US" sz="5035" dirty="0">
                <a:solidFill>
                  <a:srgbClr val="000000"/>
                </a:solidFill>
                <a:latin typeface="DejaVu Serif"/>
                <a:ea typeface="DejaVu Serif"/>
                <a:cs typeface="DejaVu Serif"/>
                <a:sym typeface="DejaVu Serif"/>
              </a:rPr>
              <a:t> </a:t>
            </a:r>
            <a:r>
              <a:rPr lang="en-US" sz="5035" dirty="0" err="1">
                <a:solidFill>
                  <a:srgbClr val="000000"/>
                </a:solidFill>
                <a:latin typeface="DejaVu Serif"/>
                <a:ea typeface="DejaVu Serif"/>
                <a:cs typeface="DejaVu Serif"/>
                <a:sym typeface="DejaVu Serif"/>
              </a:rPr>
              <a:t>ngoại</a:t>
            </a:r>
            <a:r>
              <a:rPr lang="en-US" sz="5035" dirty="0">
                <a:solidFill>
                  <a:srgbClr val="000000"/>
                </a:solidFill>
                <a:latin typeface="DejaVu Serif"/>
                <a:ea typeface="DejaVu Serif"/>
                <a:cs typeface="DejaVu Serif"/>
                <a:sym typeface="DejaVu Serif"/>
              </a:rPr>
              <a:t>; </a:t>
            </a:r>
            <a:r>
              <a:rPr lang="en-US" sz="5035" dirty="0" err="1">
                <a:solidFill>
                  <a:srgbClr val="000000"/>
                </a:solidFill>
                <a:latin typeface="DejaVu Serif"/>
                <a:ea typeface="DejaVu Serif"/>
                <a:cs typeface="DejaVu Serif"/>
                <a:sym typeface="DejaVu Serif"/>
              </a:rPr>
              <a:t>thông</a:t>
            </a:r>
            <a:r>
              <a:rPr lang="en-US" sz="5035" dirty="0">
                <a:solidFill>
                  <a:srgbClr val="000000"/>
                </a:solidFill>
                <a:latin typeface="DejaVu Serif"/>
                <a:ea typeface="DejaVu Serif"/>
                <a:cs typeface="DejaVu Serif"/>
                <a:sym typeface="DejaVu Serif"/>
              </a:rPr>
              <a:t> qua </a:t>
            </a:r>
            <a:r>
              <a:rPr lang="en-US" sz="5035" dirty="0" err="1">
                <a:solidFill>
                  <a:srgbClr val="000000"/>
                </a:solidFill>
                <a:latin typeface="DejaVu Serif"/>
                <a:ea typeface="DejaVu Serif"/>
                <a:cs typeface="DejaVu Serif"/>
                <a:sym typeface="DejaVu Serif"/>
              </a:rPr>
              <a:t>Hiến</a:t>
            </a:r>
            <a:r>
              <a:rPr lang="en-US" sz="5035" dirty="0">
                <a:solidFill>
                  <a:srgbClr val="000000"/>
                </a:solidFill>
                <a:latin typeface="DejaVu Serif"/>
                <a:ea typeface="DejaVu Serif"/>
                <a:cs typeface="DejaVu Serif"/>
                <a:sym typeface="DejaVu Serif"/>
              </a:rPr>
              <a:t> </a:t>
            </a:r>
            <a:r>
              <a:rPr lang="en-US" sz="5035" dirty="0" err="1">
                <a:solidFill>
                  <a:srgbClr val="000000"/>
                </a:solidFill>
                <a:latin typeface="DejaVu Serif"/>
                <a:ea typeface="DejaVu Serif"/>
                <a:cs typeface="DejaVu Serif"/>
                <a:sym typeface="DejaVu Serif"/>
              </a:rPr>
              <a:t>pháp</a:t>
            </a:r>
            <a:r>
              <a:rPr lang="en-US" sz="5035" dirty="0">
                <a:solidFill>
                  <a:srgbClr val="000000"/>
                </a:solidFill>
                <a:latin typeface="DejaVu Serif"/>
                <a:ea typeface="DejaVu Serif"/>
                <a:cs typeface="DejaVu Serif"/>
                <a:sym typeface="DejaVu Serif"/>
              </a:rPr>
              <a:t> 1946 – </a:t>
            </a:r>
            <a:r>
              <a:rPr lang="en-US" sz="5035" dirty="0" err="1">
                <a:solidFill>
                  <a:srgbClr val="000000"/>
                </a:solidFill>
                <a:latin typeface="DejaVu Serif"/>
                <a:ea typeface="DejaVu Serif"/>
                <a:cs typeface="DejaVu Serif"/>
                <a:sym typeface="DejaVu Serif"/>
              </a:rPr>
              <a:t>bản</a:t>
            </a:r>
            <a:r>
              <a:rPr lang="en-US" sz="5035" dirty="0">
                <a:solidFill>
                  <a:srgbClr val="000000"/>
                </a:solidFill>
                <a:latin typeface="DejaVu Serif"/>
                <a:ea typeface="DejaVu Serif"/>
                <a:cs typeface="DejaVu Serif"/>
                <a:sym typeface="DejaVu Serif"/>
              </a:rPr>
              <a:t> </a:t>
            </a:r>
            <a:r>
              <a:rPr lang="en-US" sz="5035" dirty="0" err="1">
                <a:solidFill>
                  <a:srgbClr val="000000"/>
                </a:solidFill>
                <a:latin typeface="DejaVu Serif"/>
                <a:ea typeface="DejaVu Serif"/>
                <a:cs typeface="DejaVu Serif"/>
                <a:sym typeface="DejaVu Serif"/>
              </a:rPr>
              <a:t>Hiến</a:t>
            </a:r>
            <a:r>
              <a:rPr lang="en-US" sz="5035" dirty="0">
                <a:solidFill>
                  <a:srgbClr val="000000"/>
                </a:solidFill>
                <a:latin typeface="DejaVu Serif"/>
                <a:ea typeface="DejaVu Serif"/>
                <a:cs typeface="DejaVu Serif"/>
                <a:sym typeface="DejaVu Serif"/>
              </a:rPr>
              <a:t> </a:t>
            </a:r>
            <a:r>
              <a:rPr lang="en-US" sz="5035" dirty="0" err="1">
                <a:solidFill>
                  <a:srgbClr val="000000"/>
                </a:solidFill>
                <a:latin typeface="DejaVu Serif"/>
                <a:ea typeface="DejaVu Serif"/>
                <a:cs typeface="DejaVu Serif"/>
                <a:sym typeface="DejaVu Serif"/>
              </a:rPr>
              <a:t>pháp</a:t>
            </a:r>
            <a:r>
              <a:rPr lang="en-US" sz="5035" dirty="0">
                <a:solidFill>
                  <a:srgbClr val="000000"/>
                </a:solidFill>
                <a:latin typeface="DejaVu Serif"/>
                <a:ea typeface="DejaVu Serif"/>
                <a:cs typeface="DejaVu Serif"/>
                <a:sym typeface="DejaVu Serif"/>
              </a:rPr>
              <a:t> </a:t>
            </a:r>
            <a:r>
              <a:rPr lang="en-US" sz="5035" dirty="0" err="1">
                <a:solidFill>
                  <a:srgbClr val="000000"/>
                </a:solidFill>
                <a:latin typeface="DejaVu Serif"/>
                <a:ea typeface="DejaVu Serif"/>
                <a:cs typeface="DejaVu Serif"/>
                <a:sym typeface="DejaVu Serif"/>
              </a:rPr>
              <a:t>dân</a:t>
            </a:r>
            <a:r>
              <a:rPr lang="en-US" sz="5035" dirty="0">
                <a:solidFill>
                  <a:srgbClr val="000000"/>
                </a:solidFill>
                <a:latin typeface="DejaVu Serif"/>
                <a:ea typeface="DejaVu Serif"/>
                <a:cs typeface="DejaVu Serif"/>
                <a:sym typeface="DejaVu Serif"/>
              </a:rPr>
              <a:t> </a:t>
            </a:r>
            <a:r>
              <a:rPr lang="en-US" sz="5035" dirty="0" err="1">
                <a:solidFill>
                  <a:srgbClr val="000000"/>
                </a:solidFill>
                <a:latin typeface="DejaVu Serif"/>
                <a:ea typeface="DejaVu Serif"/>
                <a:cs typeface="DejaVu Serif"/>
                <a:sym typeface="DejaVu Serif"/>
              </a:rPr>
              <a:t>chủ</a:t>
            </a:r>
            <a:r>
              <a:rPr lang="en-US" sz="5035" dirty="0">
                <a:solidFill>
                  <a:srgbClr val="000000"/>
                </a:solidFill>
                <a:latin typeface="DejaVu Serif"/>
                <a:ea typeface="DejaVu Serif"/>
                <a:cs typeface="DejaVu Serif"/>
                <a:sym typeface="DejaVu Serif"/>
              </a:rPr>
              <a:t> </a:t>
            </a:r>
            <a:r>
              <a:rPr lang="en-US" sz="5035" dirty="0" err="1">
                <a:solidFill>
                  <a:srgbClr val="000000"/>
                </a:solidFill>
                <a:latin typeface="DejaVu Serif"/>
                <a:ea typeface="DejaVu Serif"/>
                <a:cs typeface="DejaVu Serif"/>
                <a:sym typeface="DejaVu Serif"/>
              </a:rPr>
              <a:t>đầu</a:t>
            </a:r>
            <a:r>
              <a:rPr lang="en-US" sz="5035" dirty="0">
                <a:solidFill>
                  <a:srgbClr val="000000"/>
                </a:solidFill>
                <a:latin typeface="DejaVu Serif"/>
                <a:ea typeface="DejaVu Serif"/>
                <a:cs typeface="DejaVu Serif"/>
                <a:sym typeface="DejaVu Serif"/>
              </a:rPr>
              <a:t> </a:t>
            </a:r>
            <a:r>
              <a:rPr lang="en-US" sz="5035" dirty="0" err="1">
                <a:solidFill>
                  <a:srgbClr val="000000"/>
                </a:solidFill>
                <a:latin typeface="DejaVu Serif"/>
                <a:ea typeface="DejaVu Serif"/>
                <a:cs typeface="DejaVu Serif"/>
                <a:sym typeface="DejaVu Serif"/>
              </a:rPr>
              <a:t>tiên</a:t>
            </a:r>
            <a:r>
              <a:rPr lang="en-US" sz="5035" dirty="0">
                <a:solidFill>
                  <a:srgbClr val="000000"/>
                </a:solidFill>
                <a:latin typeface="DejaVu Serif"/>
                <a:ea typeface="DejaVu Serif"/>
                <a:cs typeface="DejaVu Serif"/>
                <a:sym typeface="DejaVu Serif"/>
              </a:rPr>
              <a:t>.</a:t>
            </a:r>
          </a:p>
          <a:p>
            <a:pPr algn="l">
              <a:lnSpc>
                <a:spcPts val="7050"/>
              </a:lnSpc>
            </a:pPr>
            <a:endParaRPr lang="en-US" sz="5035" dirty="0">
              <a:solidFill>
                <a:srgbClr val="000000"/>
              </a:solidFill>
              <a:latin typeface="DejaVu Serif"/>
              <a:ea typeface="DejaVu Serif"/>
              <a:cs typeface="DejaVu Serif"/>
              <a:sym typeface="DejaVu Serif"/>
            </a:endParaRPr>
          </a:p>
        </p:txBody>
      </p:sp>
      <p:sp>
        <p:nvSpPr>
          <p:cNvPr id="13" name="TextBox 13"/>
          <p:cNvSpPr txBox="1"/>
          <p:nvPr/>
        </p:nvSpPr>
        <p:spPr>
          <a:xfrm>
            <a:off x="12809739" y="5447173"/>
            <a:ext cx="11154132" cy="10720388"/>
          </a:xfrm>
          <a:prstGeom prst="rect">
            <a:avLst/>
          </a:prstGeom>
        </p:spPr>
        <p:txBody>
          <a:bodyPr lIns="0" tIns="0" rIns="0" bIns="0" rtlCol="0" anchor="t">
            <a:spAutoFit/>
          </a:bodyPr>
          <a:lstStyle/>
          <a:p>
            <a:pPr marL="1092991" lvl="1" indent="-546495" algn="l">
              <a:lnSpc>
                <a:spcPts val="7087"/>
              </a:lnSpc>
              <a:buFont typeface="Arial"/>
              <a:buChar char="•"/>
            </a:pPr>
            <a:r>
              <a:rPr lang="en-US" sz="5062" dirty="0">
                <a:solidFill>
                  <a:srgbClr val="000000"/>
                </a:solidFill>
                <a:latin typeface="DejaVu Serif"/>
                <a:ea typeface="DejaVu Serif"/>
                <a:cs typeface="DejaVu Serif"/>
                <a:sym typeface="DejaVu Serif"/>
              </a:rPr>
              <a:t>Quốc hội </a:t>
            </a:r>
            <a:r>
              <a:rPr lang="en-US" sz="5062" dirty="0" err="1">
                <a:solidFill>
                  <a:srgbClr val="000000"/>
                </a:solidFill>
                <a:latin typeface="DejaVu Serif"/>
                <a:ea typeface="DejaVu Serif"/>
                <a:cs typeface="DejaVu Serif"/>
                <a:sym typeface="DejaVu Serif"/>
              </a:rPr>
              <a:t>khóa</a:t>
            </a:r>
            <a:r>
              <a:rPr lang="en-US" sz="5062" dirty="0">
                <a:solidFill>
                  <a:srgbClr val="000000"/>
                </a:solidFill>
                <a:latin typeface="DejaVu Serif"/>
                <a:ea typeface="DejaVu Serif"/>
                <a:cs typeface="DejaVu Serif"/>
                <a:sym typeface="DejaVu Serif"/>
              </a:rPr>
              <a:t> I </a:t>
            </a:r>
            <a:r>
              <a:rPr lang="en-US" sz="5062" dirty="0" err="1">
                <a:solidFill>
                  <a:srgbClr val="000000"/>
                </a:solidFill>
                <a:latin typeface="DejaVu Serif"/>
                <a:ea typeface="DejaVu Serif"/>
                <a:cs typeface="DejaVu Serif"/>
                <a:sym typeface="DejaVu Serif"/>
              </a:rPr>
              <a:t>ra</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đời</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củng</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cố</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chính</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quyền</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cách</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mạng</a:t>
            </a:r>
            <a:r>
              <a:rPr lang="en-US" sz="5062" dirty="0">
                <a:solidFill>
                  <a:srgbClr val="000000"/>
                </a:solidFill>
                <a:latin typeface="DejaVu Serif"/>
                <a:ea typeface="DejaVu Serif"/>
                <a:cs typeface="DejaVu Serif"/>
                <a:sym typeface="DejaVu Serif"/>
              </a:rPr>
              <a:t>.</a:t>
            </a:r>
          </a:p>
          <a:p>
            <a:pPr marL="1092991" lvl="1" indent="-546495" algn="l">
              <a:lnSpc>
                <a:spcPts val="7087"/>
              </a:lnSpc>
              <a:buFont typeface="Arial"/>
              <a:buChar char="•"/>
            </a:pPr>
            <a:r>
              <a:rPr lang="en-US" sz="5062" dirty="0" err="1">
                <a:solidFill>
                  <a:srgbClr val="000000"/>
                </a:solidFill>
                <a:latin typeface="DejaVu Serif"/>
                <a:ea typeface="DejaVu Serif"/>
                <a:cs typeface="DejaVu Serif"/>
                <a:sym typeface="DejaVu Serif"/>
              </a:rPr>
              <a:t>Kỳ</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họp</a:t>
            </a:r>
            <a:r>
              <a:rPr lang="en-US" sz="5062" dirty="0">
                <a:solidFill>
                  <a:srgbClr val="000000"/>
                </a:solidFill>
                <a:latin typeface="DejaVu Serif"/>
                <a:ea typeface="DejaVu Serif"/>
                <a:cs typeface="DejaVu Serif"/>
                <a:sym typeface="DejaVu Serif"/>
              </a:rPr>
              <a:t> 1 (2/3/1946): Thành </a:t>
            </a:r>
            <a:r>
              <a:rPr lang="en-US" sz="5062" dirty="0" err="1">
                <a:solidFill>
                  <a:srgbClr val="000000"/>
                </a:solidFill>
                <a:latin typeface="DejaVu Serif"/>
                <a:ea typeface="DejaVu Serif"/>
                <a:cs typeface="DejaVu Serif"/>
                <a:sym typeface="DejaVu Serif"/>
              </a:rPr>
              <a:t>lập</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Chính</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phủ</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liên</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hiệp</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kháng</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chiến</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bầu</a:t>
            </a:r>
            <a:r>
              <a:rPr lang="en-US" sz="5062" dirty="0">
                <a:solidFill>
                  <a:srgbClr val="000000"/>
                </a:solidFill>
                <a:latin typeface="DejaVu Serif"/>
                <a:ea typeface="DejaVu Serif"/>
                <a:cs typeface="DejaVu Serif"/>
                <a:sym typeface="DejaVu Serif"/>
              </a:rPr>
              <a:t> Ban Thường </a:t>
            </a:r>
            <a:r>
              <a:rPr lang="en-US" sz="5062" dirty="0" err="1">
                <a:solidFill>
                  <a:srgbClr val="000000"/>
                </a:solidFill>
                <a:latin typeface="DejaVu Serif"/>
                <a:ea typeface="DejaVu Serif"/>
                <a:cs typeface="DejaVu Serif"/>
                <a:sym typeface="DejaVu Serif"/>
              </a:rPr>
              <a:t>trực</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bổ</a:t>
            </a:r>
            <a:r>
              <a:rPr lang="en-US" sz="5062" dirty="0">
                <a:solidFill>
                  <a:srgbClr val="000000"/>
                </a:solidFill>
                <a:latin typeface="DejaVu Serif"/>
                <a:ea typeface="DejaVu Serif"/>
                <a:cs typeface="DejaVu Serif"/>
                <a:sym typeface="DejaVu Serif"/>
              </a:rPr>
              <a:t> sung 70 </a:t>
            </a:r>
            <a:r>
              <a:rPr lang="en-US" sz="5062" dirty="0" err="1">
                <a:solidFill>
                  <a:srgbClr val="000000"/>
                </a:solidFill>
                <a:latin typeface="DejaVu Serif"/>
                <a:ea typeface="DejaVu Serif"/>
                <a:cs typeface="DejaVu Serif"/>
                <a:sym typeface="DejaVu Serif"/>
              </a:rPr>
              <a:t>đại</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biểu</a:t>
            </a:r>
            <a:r>
              <a:rPr lang="en-US" sz="5062" dirty="0">
                <a:solidFill>
                  <a:srgbClr val="000000"/>
                </a:solidFill>
                <a:latin typeface="DejaVu Serif"/>
                <a:ea typeface="DejaVu Serif"/>
                <a:cs typeface="DejaVu Serif"/>
                <a:sym typeface="DejaVu Serif"/>
              </a:rPr>
              <a:t> Việt Quốc – Việt </a:t>
            </a:r>
            <a:r>
              <a:rPr lang="en-US" sz="5062" dirty="0" err="1">
                <a:solidFill>
                  <a:srgbClr val="000000"/>
                </a:solidFill>
                <a:latin typeface="DejaVu Serif"/>
                <a:ea typeface="DejaVu Serif"/>
                <a:cs typeface="DejaVu Serif"/>
                <a:sym typeface="DejaVu Serif"/>
              </a:rPr>
              <a:t>Cách</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tổng</a:t>
            </a:r>
            <a:r>
              <a:rPr lang="en-US" sz="5062" dirty="0">
                <a:solidFill>
                  <a:srgbClr val="000000"/>
                </a:solidFill>
                <a:latin typeface="DejaVu Serif"/>
                <a:ea typeface="DejaVu Serif"/>
                <a:cs typeface="DejaVu Serif"/>
                <a:sym typeface="DejaVu Serif"/>
              </a:rPr>
              <a:t> 403).</a:t>
            </a:r>
          </a:p>
          <a:p>
            <a:pPr marL="1092991" lvl="1" indent="-546495" algn="l">
              <a:lnSpc>
                <a:spcPts val="7087"/>
              </a:lnSpc>
              <a:buFont typeface="Arial"/>
              <a:buChar char="•"/>
            </a:pPr>
            <a:r>
              <a:rPr lang="en-US" sz="5062" dirty="0" err="1">
                <a:solidFill>
                  <a:srgbClr val="000000"/>
                </a:solidFill>
                <a:latin typeface="DejaVu Serif"/>
                <a:ea typeface="DejaVu Serif"/>
                <a:cs typeface="DejaVu Serif"/>
                <a:sym typeface="DejaVu Serif"/>
              </a:rPr>
              <a:t>Kỳ</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họp</a:t>
            </a:r>
            <a:r>
              <a:rPr lang="en-US" sz="5062" dirty="0">
                <a:solidFill>
                  <a:srgbClr val="000000"/>
                </a:solidFill>
                <a:latin typeface="DejaVu Serif"/>
                <a:ea typeface="DejaVu Serif"/>
                <a:cs typeface="DejaVu Serif"/>
                <a:sym typeface="DejaVu Serif"/>
              </a:rPr>
              <a:t> 2 (10–11/1946): Thảo </a:t>
            </a:r>
            <a:r>
              <a:rPr lang="en-US" sz="5062" dirty="0" err="1">
                <a:solidFill>
                  <a:srgbClr val="000000"/>
                </a:solidFill>
                <a:latin typeface="DejaVu Serif"/>
                <a:ea typeface="DejaVu Serif"/>
                <a:cs typeface="DejaVu Serif"/>
                <a:sym typeface="DejaVu Serif"/>
              </a:rPr>
              <a:t>luận</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đối</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nội</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đối</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ngoại</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thông</a:t>
            </a:r>
            <a:r>
              <a:rPr lang="en-US" sz="5062" dirty="0">
                <a:solidFill>
                  <a:srgbClr val="000000"/>
                </a:solidFill>
                <a:latin typeface="DejaVu Serif"/>
                <a:ea typeface="DejaVu Serif"/>
                <a:cs typeface="DejaVu Serif"/>
                <a:sym typeface="DejaVu Serif"/>
              </a:rPr>
              <a:t> qua </a:t>
            </a:r>
            <a:r>
              <a:rPr lang="en-US" sz="5062" dirty="0" err="1">
                <a:solidFill>
                  <a:srgbClr val="000000"/>
                </a:solidFill>
                <a:latin typeface="DejaVu Serif"/>
                <a:ea typeface="DejaVu Serif"/>
                <a:cs typeface="DejaVu Serif"/>
                <a:sym typeface="DejaVu Serif"/>
              </a:rPr>
              <a:t>Hiến</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pháp</a:t>
            </a:r>
            <a:r>
              <a:rPr lang="en-US" sz="5062" dirty="0">
                <a:solidFill>
                  <a:srgbClr val="000000"/>
                </a:solidFill>
                <a:latin typeface="DejaVu Serif"/>
                <a:ea typeface="DejaVu Serif"/>
                <a:cs typeface="DejaVu Serif"/>
                <a:sym typeface="DejaVu Serif"/>
              </a:rPr>
              <a:t> 1946 – </a:t>
            </a:r>
            <a:r>
              <a:rPr lang="en-US" sz="5062" dirty="0" err="1">
                <a:solidFill>
                  <a:srgbClr val="000000"/>
                </a:solidFill>
                <a:latin typeface="DejaVu Serif"/>
                <a:ea typeface="DejaVu Serif"/>
                <a:cs typeface="DejaVu Serif"/>
                <a:sym typeface="DejaVu Serif"/>
              </a:rPr>
              <a:t>bản</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Hiến</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pháp</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dân</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chủ</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đầu</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tiên</a:t>
            </a:r>
            <a:r>
              <a:rPr lang="en-US" sz="5062" dirty="0">
                <a:solidFill>
                  <a:srgbClr val="000000"/>
                </a:solidFill>
                <a:latin typeface="DejaVu Serif"/>
                <a:ea typeface="DejaVu Serif"/>
                <a:cs typeface="DejaVu Serif"/>
                <a:sym typeface="DejaVu Serif"/>
              </a:rPr>
              <a:t>.</a:t>
            </a:r>
          </a:p>
          <a:p>
            <a:pPr algn="l">
              <a:lnSpc>
                <a:spcPts val="7087"/>
              </a:lnSpc>
            </a:pPr>
            <a:endParaRPr lang="en-US" sz="5062" dirty="0">
              <a:solidFill>
                <a:srgbClr val="000000"/>
              </a:solidFill>
              <a:latin typeface="DejaVu Serif"/>
              <a:ea typeface="DejaVu Serif"/>
              <a:cs typeface="DejaVu Serif"/>
              <a:sym typeface="DejaVu Serif"/>
            </a:endParaRPr>
          </a:p>
        </p:txBody>
      </p:sp>
      <p:sp>
        <p:nvSpPr>
          <p:cNvPr id="14" name="TextBox 14"/>
          <p:cNvSpPr txBox="1"/>
          <p:nvPr/>
        </p:nvSpPr>
        <p:spPr>
          <a:xfrm>
            <a:off x="12926935" y="2168930"/>
            <a:ext cx="11036936" cy="2366637"/>
          </a:xfrm>
          <a:prstGeom prst="rect">
            <a:avLst/>
          </a:prstGeom>
        </p:spPr>
        <p:txBody>
          <a:bodyPr lIns="0" tIns="0" rIns="0" bIns="0" rtlCol="0" anchor="t">
            <a:spAutoFit/>
          </a:bodyPr>
          <a:lstStyle/>
          <a:p>
            <a:pPr algn="just">
              <a:lnSpc>
                <a:spcPts val="9380"/>
              </a:lnSpc>
            </a:pPr>
            <a:r>
              <a:rPr lang="en-US" sz="6700" b="1">
                <a:solidFill>
                  <a:srgbClr val="920A06"/>
                </a:solidFill>
                <a:latin typeface="DejaVu Serif Bold"/>
                <a:ea typeface="DejaVu Serif Bold"/>
                <a:cs typeface="DejaVu Serif Bold"/>
                <a:sym typeface="DejaVu Serif Bold"/>
              </a:rPr>
              <a:t>Giai đoạn kháng chiến </a:t>
            </a:r>
          </a:p>
          <a:p>
            <a:pPr algn="ctr">
              <a:lnSpc>
                <a:spcPts val="9380"/>
              </a:lnSpc>
            </a:pPr>
            <a:r>
              <a:rPr lang="en-US" sz="6700" b="1">
                <a:solidFill>
                  <a:srgbClr val="920A06"/>
                </a:solidFill>
                <a:latin typeface="DejaVu Serif Bold"/>
                <a:ea typeface="DejaVu Serif Bold"/>
                <a:cs typeface="DejaVu Serif Bold"/>
                <a:sym typeface="DejaVu Serif Bold"/>
              </a:rPr>
              <a:t>( 1946 - 1954 ) </a:t>
            </a:r>
          </a:p>
        </p:txBody>
      </p:sp>
      <p:grpSp>
        <p:nvGrpSpPr>
          <p:cNvPr id="15" name="Group 15"/>
          <p:cNvGrpSpPr/>
          <p:nvPr/>
        </p:nvGrpSpPr>
        <p:grpSpPr>
          <a:xfrm>
            <a:off x="24640146" y="4703508"/>
            <a:ext cx="10560647" cy="11544555"/>
            <a:chOff x="0" y="0"/>
            <a:chExt cx="1589573" cy="1737669"/>
          </a:xfrm>
        </p:grpSpPr>
        <p:sp>
          <p:nvSpPr>
            <p:cNvPr id="16" name="Freeform 16"/>
            <p:cNvSpPr/>
            <p:nvPr/>
          </p:nvSpPr>
          <p:spPr>
            <a:xfrm>
              <a:off x="0" y="0"/>
              <a:ext cx="1589573" cy="1737669"/>
            </a:xfrm>
            <a:custGeom>
              <a:avLst/>
              <a:gdLst/>
              <a:ahLst/>
              <a:cxnLst/>
              <a:rect l="l" t="t" r="r" b="b"/>
              <a:pathLst>
                <a:path w="1589573" h="1737669">
                  <a:moveTo>
                    <a:pt x="65245" y="0"/>
                  </a:moveTo>
                  <a:lnTo>
                    <a:pt x="1524328" y="0"/>
                  </a:lnTo>
                  <a:cubicBezTo>
                    <a:pt x="1541632" y="0"/>
                    <a:pt x="1558227" y="6874"/>
                    <a:pt x="1570463" y="19110"/>
                  </a:cubicBezTo>
                  <a:cubicBezTo>
                    <a:pt x="1582699" y="31346"/>
                    <a:pt x="1589573" y="47941"/>
                    <a:pt x="1589573" y="65245"/>
                  </a:cubicBezTo>
                  <a:lnTo>
                    <a:pt x="1589573" y="1672424"/>
                  </a:lnTo>
                  <a:cubicBezTo>
                    <a:pt x="1589573" y="1708458"/>
                    <a:pt x="1560362" y="1737669"/>
                    <a:pt x="1524328" y="1737669"/>
                  </a:cubicBezTo>
                  <a:lnTo>
                    <a:pt x="65245" y="1737669"/>
                  </a:lnTo>
                  <a:cubicBezTo>
                    <a:pt x="29211" y="1737669"/>
                    <a:pt x="0" y="1708458"/>
                    <a:pt x="0" y="1672424"/>
                  </a:cubicBezTo>
                  <a:lnTo>
                    <a:pt x="0" y="65245"/>
                  </a:lnTo>
                  <a:cubicBezTo>
                    <a:pt x="0" y="29211"/>
                    <a:pt x="29211" y="0"/>
                    <a:pt x="65245" y="0"/>
                  </a:cubicBezTo>
                  <a:close/>
                </a:path>
              </a:pathLst>
            </a:custGeom>
            <a:solidFill>
              <a:srgbClr val="CCC160">
                <a:alpha val="40784"/>
              </a:srgbClr>
            </a:solidFill>
          </p:spPr>
        </p:sp>
        <p:sp>
          <p:nvSpPr>
            <p:cNvPr id="17" name="TextBox 17"/>
            <p:cNvSpPr txBox="1"/>
            <p:nvPr/>
          </p:nvSpPr>
          <p:spPr>
            <a:xfrm>
              <a:off x="0" y="-57150"/>
              <a:ext cx="1589573" cy="1794819"/>
            </a:xfrm>
            <a:prstGeom prst="rect">
              <a:avLst/>
            </a:prstGeom>
          </p:spPr>
          <p:txBody>
            <a:bodyPr lIns="50800" tIns="50800" rIns="50800" bIns="50800" rtlCol="0" anchor="ctr"/>
            <a:lstStyle/>
            <a:p>
              <a:pPr algn="ctr">
                <a:lnSpc>
                  <a:spcPts val="3887"/>
                </a:lnSpc>
              </a:pPr>
              <a:endParaRPr/>
            </a:p>
          </p:txBody>
        </p:sp>
      </p:grpSp>
      <p:sp>
        <p:nvSpPr>
          <p:cNvPr id="18" name="TextBox 18"/>
          <p:cNvSpPr txBox="1"/>
          <p:nvPr/>
        </p:nvSpPr>
        <p:spPr>
          <a:xfrm>
            <a:off x="24709145" y="5378119"/>
            <a:ext cx="11154132" cy="7214283"/>
          </a:xfrm>
          <a:prstGeom prst="rect">
            <a:avLst/>
          </a:prstGeom>
        </p:spPr>
        <p:txBody>
          <a:bodyPr lIns="0" tIns="0" rIns="0" bIns="0" rtlCol="0" anchor="t">
            <a:spAutoFit/>
          </a:bodyPr>
          <a:lstStyle/>
          <a:p>
            <a:pPr marL="1092991" lvl="1" indent="-546495">
              <a:lnSpc>
                <a:spcPts val="7087"/>
              </a:lnSpc>
              <a:buFont typeface="Arial"/>
              <a:buChar char="•"/>
            </a:pPr>
            <a:r>
              <a:rPr lang="en-US" sz="5062" dirty="0">
                <a:solidFill>
                  <a:srgbClr val="000000"/>
                </a:solidFill>
                <a:latin typeface="DejaVu Serif"/>
                <a:ea typeface="DejaVu Serif"/>
                <a:cs typeface="DejaVu Serif"/>
                <a:sym typeface="DejaVu Serif"/>
              </a:rPr>
              <a:t>Sau </a:t>
            </a:r>
            <a:r>
              <a:rPr lang="en-US" sz="5062" dirty="0" err="1">
                <a:solidFill>
                  <a:srgbClr val="000000"/>
                </a:solidFill>
                <a:latin typeface="DejaVu Serif"/>
                <a:ea typeface="DejaVu Serif"/>
                <a:cs typeface="DejaVu Serif"/>
                <a:sym typeface="DejaVu Serif"/>
              </a:rPr>
              <a:t>Hiệp</a:t>
            </a:r>
            <a:r>
              <a:rPr lang="en-US" sz="5062" dirty="0">
                <a:solidFill>
                  <a:srgbClr val="000000"/>
                </a:solidFill>
                <a:latin typeface="DejaVu Serif"/>
                <a:ea typeface="DejaVu Serif"/>
                <a:cs typeface="DejaVu Serif"/>
                <a:sym typeface="DejaVu Serif"/>
              </a:rPr>
              <a:t> </a:t>
            </a:r>
            <a:r>
              <a:rPr lang="en-US" sz="4800" dirty="0" err="1">
                <a:solidFill>
                  <a:srgbClr val="000000"/>
                </a:solidFill>
                <a:latin typeface="DejaVu Serif"/>
                <a:ea typeface="DejaVu Serif"/>
                <a:cs typeface="DejaVu Serif"/>
                <a:sym typeface="DejaVu Serif"/>
              </a:rPr>
              <a:t>định</a:t>
            </a:r>
            <a:r>
              <a:rPr lang="en-US" sz="4800" dirty="0">
                <a:solidFill>
                  <a:srgbClr val="000000"/>
                </a:solidFill>
                <a:latin typeface="DejaVu Serif"/>
                <a:ea typeface="DejaVu Serif"/>
                <a:cs typeface="DejaVu Serif"/>
                <a:sym typeface="DejaVu Serif"/>
              </a:rPr>
              <a:t> </a:t>
            </a:r>
            <a:r>
              <a:rPr lang="en-US" sz="4800" b="1" dirty="0" err="1"/>
              <a:t>Giơnevơ</a:t>
            </a:r>
            <a:endParaRPr lang="en-US" sz="4800" b="1" dirty="0"/>
          </a:p>
          <a:p>
            <a:pPr marL="1092991" lvl="1" indent="-546495" algn="l">
              <a:lnSpc>
                <a:spcPts val="7087"/>
              </a:lnSpc>
              <a:buFont typeface="Arial"/>
              <a:buChar char="•"/>
            </a:pP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đất</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nước</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tạm</a:t>
            </a:r>
            <a:r>
              <a:rPr lang="en-US" sz="5062" dirty="0">
                <a:solidFill>
                  <a:srgbClr val="000000"/>
                </a:solidFill>
                <a:latin typeface="DejaVu Serif"/>
                <a:ea typeface="DejaVu Serif"/>
                <a:cs typeface="DejaVu Serif"/>
                <a:sym typeface="DejaVu Serif"/>
              </a:rPr>
              <a:t> chia </a:t>
            </a:r>
            <a:r>
              <a:rPr lang="en-US" sz="5062" dirty="0" err="1">
                <a:solidFill>
                  <a:srgbClr val="000000"/>
                </a:solidFill>
                <a:latin typeface="DejaVu Serif"/>
                <a:ea typeface="DejaVu Serif"/>
                <a:cs typeface="DejaVu Serif"/>
                <a:sym typeface="DejaVu Serif"/>
              </a:rPr>
              <a:t>hai</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miền</a:t>
            </a:r>
            <a:r>
              <a:rPr lang="en-US" sz="5062" dirty="0">
                <a:solidFill>
                  <a:srgbClr val="000000"/>
                </a:solidFill>
                <a:latin typeface="DejaVu Serif"/>
                <a:ea typeface="DejaVu Serif"/>
                <a:cs typeface="DejaVu Serif"/>
                <a:sym typeface="DejaVu Serif"/>
              </a:rPr>
              <a:t>.</a:t>
            </a:r>
          </a:p>
          <a:p>
            <a:pPr marL="1092991" lvl="1" indent="-546495" algn="l">
              <a:lnSpc>
                <a:spcPts val="7087"/>
              </a:lnSpc>
              <a:buFont typeface="Arial"/>
              <a:buChar char="•"/>
            </a:pPr>
            <a:r>
              <a:rPr lang="en-US" sz="5062" dirty="0" err="1">
                <a:solidFill>
                  <a:srgbClr val="000000"/>
                </a:solidFill>
                <a:latin typeface="DejaVu Serif"/>
                <a:ea typeface="DejaVu Serif"/>
                <a:cs typeface="DejaVu Serif"/>
                <a:sym typeface="DejaVu Serif"/>
              </a:rPr>
              <a:t>Miền</a:t>
            </a:r>
            <a:r>
              <a:rPr lang="en-US" sz="5062" dirty="0">
                <a:solidFill>
                  <a:srgbClr val="000000"/>
                </a:solidFill>
                <a:latin typeface="DejaVu Serif"/>
                <a:ea typeface="DejaVu Serif"/>
                <a:cs typeface="DejaVu Serif"/>
                <a:sym typeface="DejaVu Serif"/>
              </a:rPr>
              <a:t> Bắc: </a:t>
            </a:r>
            <a:r>
              <a:rPr lang="en-US" sz="5062" dirty="0" err="1">
                <a:solidFill>
                  <a:srgbClr val="000000"/>
                </a:solidFill>
                <a:latin typeface="DejaVu Serif"/>
                <a:ea typeface="DejaVu Serif"/>
                <a:cs typeface="DejaVu Serif"/>
                <a:sym typeface="DejaVu Serif"/>
              </a:rPr>
              <a:t>khôi</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phục</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cải</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tạo</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xây</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dựng</a:t>
            </a:r>
            <a:r>
              <a:rPr lang="en-US" sz="5062" dirty="0">
                <a:solidFill>
                  <a:srgbClr val="000000"/>
                </a:solidFill>
                <a:latin typeface="DejaVu Serif"/>
                <a:ea typeface="DejaVu Serif"/>
                <a:cs typeface="DejaVu Serif"/>
                <a:sym typeface="DejaVu Serif"/>
              </a:rPr>
              <a:t> CNXH.</a:t>
            </a:r>
          </a:p>
          <a:p>
            <a:pPr marL="1092991" lvl="1" indent="-546495" algn="l">
              <a:lnSpc>
                <a:spcPts val="7087"/>
              </a:lnSpc>
              <a:buFont typeface="Arial"/>
              <a:buChar char="•"/>
            </a:pPr>
            <a:r>
              <a:rPr lang="en-US" sz="5062" dirty="0" err="1">
                <a:solidFill>
                  <a:srgbClr val="000000"/>
                </a:solidFill>
                <a:latin typeface="DejaVu Serif"/>
                <a:ea typeface="DejaVu Serif"/>
                <a:cs typeface="DejaVu Serif"/>
                <a:sym typeface="DejaVu Serif"/>
              </a:rPr>
              <a:t>Miền</a:t>
            </a:r>
            <a:r>
              <a:rPr lang="en-US" sz="5062" dirty="0">
                <a:solidFill>
                  <a:srgbClr val="000000"/>
                </a:solidFill>
                <a:latin typeface="DejaVu Serif"/>
                <a:ea typeface="DejaVu Serif"/>
                <a:cs typeface="DejaVu Serif"/>
                <a:sym typeface="DejaVu Serif"/>
              </a:rPr>
              <a:t> Nam: </a:t>
            </a:r>
            <a:r>
              <a:rPr lang="en-US" sz="5062" dirty="0" err="1">
                <a:solidFill>
                  <a:srgbClr val="000000"/>
                </a:solidFill>
                <a:latin typeface="DejaVu Serif"/>
                <a:ea typeface="DejaVu Serif"/>
                <a:cs typeface="DejaVu Serif"/>
                <a:sym typeface="DejaVu Serif"/>
              </a:rPr>
              <a:t>tiếp</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tục</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cách</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mạng</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dân</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tộc</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dân</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chủ</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đấu</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tranh</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giải</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phóng</a:t>
            </a:r>
            <a:r>
              <a:rPr lang="en-US" sz="5062" dirty="0">
                <a:solidFill>
                  <a:srgbClr val="000000"/>
                </a:solidFill>
                <a:latin typeface="DejaVu Serif"/>
                <a:ea typeface="DejaVu Serif"/>
                <a:cs typeface="DejaVu Serif"/>
                <a:sym typeface="DejaVu Serif"/>
              </a:rPr>
              <a:t>.</a:t>
            </a:r>
          </a:p>
          <a:p>
            <a:pPr algn="l">
              <a:lnSpc>
                <a:spcPts val="7087"/>
              </a:lnSpc>
            </a:pPr>
            <a:endParaRPr lang="en-US" sz="5062" dirty="0">
              <a:solidFill>
                <a:srgbClr val="000000"/>
              </a:solidFill>
              <a:latin typeface="DejaVu Serif"/>
              <a:ea typeface="DejaVu Serif"/>
              <a:cs typeface="DejaVu Serif"/>
              <a:sym typeface="DejaVu Serif"/>
            </a:endParaRPr>
          </a:p>
        </p:txBody>
      </p:sp>
      <p:sp>
        <p:nvSpPr>
          <p:cNvPr id="19" name="TextBox 19"/>
          <p:cNvSpPr txBox="1"/>
          <p:nvPr/>
        </p:nvSpPr>
        <p:spPr>
          <a:xfrm>
            <a:off x="24163857" y="2249432"/>
            <a:ext cx="11036936" cy="2366637"/>
          </a:xfrm>
          <a:prstGeom prst="rect">
            <a:avLst/>
          </a:prstGeom>
        </p:spPr>
        <p:txBody>
          <a:bodyPr lIns="0" tIns="0" rIns="0" bIns="0" rtlCol="0" anchor="t">
            <a:spAutoFit/>
          </a:bodyPr>
          <a:lstStyle/>
          <a:p>
            <a:pPr algn="ctr">
              <a:lnSpc>
                <a:spcPts val="9380"/>
              </a:lnSpc>
            </a:pPr>
            <a:r>
              <a:rPr lang="en-US" sz="6700" b="1" dirty="0">
                <a:solidFill>
                  <a:srgbClr val="920A06"/>
                </a:solidFill>
                <a:latin typeface="DejaVu Serif Bold"/>
                <a:ea typeface="DejaVu Serif Bold"/>
                <a:cs typeface="DejaVu Serif Bold"/>
                <a:sym typeface="DejaVu Serif Bold"/>
              </a:rPr>
              <a:t>Giai </a:t>
            </a:r>
            <a:r>
              <a:rPr lang="en-US" sz="6700" b="1" dirty="0" err="1">
                <a:solidFill>
                  <a:srgbClr val="920A06"/>
                </a:solidFill>
                <a:latin typeface="DejaVu Serif Bold"/>
                <a:ea typeface="DejaVu Serif Bold"/>
                <a:cs typeface="DejaVu Serif Bold"/>
                <a:sym typeface="DejaVu Serif Bold"/>
              </a:rPr>
              <a:t>đoạn</a:t>
            </a:r>
            <a:endParaRPr lang="en-US" sz="6700" b="1" dirty="0">
              <a:solidFill>
                <a:srgbClr val="920A06"/>
              </a:solidFill>
              <a:latin typeface="DejaVu Serif Bold"/>
              <a:ea typeface="DejaVu Serif Bold"/>
              <a:cs typeface="DejaVu Serif Bold"/>
              <a:sym typeface="DejaVu Serif Bold"/>
            </a:endParaRPr>
          </a:p>
          <a:p>
            <a:pPr algn="ctr">
              <a:lnSpc>
                <a:spcPts val="9380"/>
              </a:lnSpc>
            </a:pPr>
            <a:r>
              <a:rPr lang="en-US" sz="6700" b="1" dirty="0">
                <a:solidFill>
                  <a:srgbClr val="920A06"/>
                </a:solidFill>
                <a:latin typeface="DejaVu Serif Bold"/>
                <a:ea typeface="DejaVu Serif Bold"/>
                <a:cs typeface="DejaVu Serif Bold"/>
                <a:sym typeface="DejaVu Serif Bold"/>
              </a:rPr>
              <a:t>( </a:t>
            </a:r>
            <a:r>
              <a:rPr lang="en-US" sz="6700" b="1">
                <a:solidFill>
                  <a:srgbClr val="920A06"/>
                </a:solidFill>
                <a:latin typeface="DejaVu Serif Bold"/>
                <a:ea typeface="DejaVu Serif Bold"/>
                <a:cs typeface="DejaVu Serif Bold"/>
                <a:sym typeface="DejaVu Serif Bold"/>
              </a:rPr>
              <a:t>1954 – 1960 ) </a:t>
            </a:r>
            <a:endParaRPr lang="en-US" sz="6700" b="1" dirty="0">
              <a:solidFill>
                <a:srgbClr val="920A06"/>
              </a:solidFill>
              <a:latin typeface="DejaVu Serif Bold"/>
              <a:ea typeface="DejaVu Serif Bold"/>
              <a:cs typeface="DejaVu Serif Bold"/>
              <a:sym typeface="DejaVu Serif Bold"/>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2" grpId="0"/>
      <p:bldP spid="13" grpId="0"/>
      <p:bldP spid="14" grpId="0"/>
      <p:bldP spid="18" grpId="0"/>
      <p:bldP spid="1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rgbClr val="D10000">
                <a:alpha val="100000"/>
              </a:srgbClr>
            </a:gs>
            <a:gs pos="100000">
              <a:srgbClr val="9E0101">
                <a:alpha val="100000"/>
              </a:srgbClr>
            </a:gs>
          </a:gsLst>
          <a:lin ang="5400000"/>
        </a:gradFill>
        <a:effectLst/>
      </p:bgPr>
    </p:bg>
    <p:spTree>
      <p:nvGrpSpPr>
        <p:cNvPr id="1" name=""/>
        <p:cNvGrpSpPr/>
        <p:nvPr/>
      </p:nvGrpSpPr>
      <p:grpSpPr>
        <a:xfrm>
          <a:off x="0" y="0"/>
          <a:ext cx="0" cy="0"/>
          <a:chOff x="0" y="0"/>
          <a:chExt cx="0" cy="0"/>
        </a:xfrm>
      </p:grpSpPr>
      <p:sp>
        <p:nvSpPr>
          <p:cNvPr id="2" name="Freeform 2"/>
          <p:cNvSpPr/>
          <p:nvPr/>
        </p:nvSpPr>
        <p:spPr>
          <a:xfrm rot="5400000">
            <a:off x="24537943" y="7300916"/>
            <a:ext cx="19034539" cy="3616129"/>
          </a:xfrm>
          <a:custGeom>
            <a:avLst/>
            <a:gdLst/>
            <a:ahLst/>
            <a:cxnLst/>
            <a:rect l="l" t="t" r="r" b="b"/>
            <a:pathLst>
              <a:path w="19034539" h="3616129">
                <a:moveTo>
                  <a:pt x="0" y="0"/>
                </a:moveTo>
                <a:lnTo>
                  <a:pt x="19034539" y="0"/>
                </a:lnTo>
                <a:lnTo>
                  <a:pt x="19034539" y="3616129"/>
                </a:lnTo>
                <a:lnTo>
                  <a:pt x="0" y="3616129"/>
                </a:lnTo>
                <a:lnTo>
                  <a:pt x="0" y="0"/>
                </a:lnTo>
                <a:close/>
              </a:path>
            </a:pathLst>
          </a:custGeom>
          <a:blipFill>
            <a:blip r:embed="rId2"/>
            <a:stretch>
              <a:fillRect l="-32542"/>
            </a:stretch>
          </a:blipFill>
          <a:ln cap="sq">
            <a:noFill/>
            <a:prstDash val="solid"/>
            <a:miter/>
          </a:ln>
        </p:spPr>
      </p:sp>
      <p:sp>
        <p:nvSpPr>
          <p:cNvPr id="3" name="Freeform 3"/>
          <p:cNvSpPr/>
          <p:nvPr/>
        </p:nvSpPr>
        <p:spPr>
          <a:xfrm>
            <a:off x="0" y="-1569312"/>
            <a:ext cx="36454791" cy="19569312"/>
          </a:xfrm>
          <a:custGeom>
            <a:avLst/>
            <a:gdLst/>
            <a:ahLst/>
            <a:cxnLst/>
            <a:rect l="l" t="t" r="r" b="b"/>
            <a:pathLst>
              <a:path w="36454791" h="19569312">
                <a:moveTo>
                  <a:pt x="0" y="0"/>
                </a:moveTo>
                <a:lnTo>
                  <a:pt x="36454791" y="0"/>
                </a:lnTo>
                <a:lnTo>
                  <a:pt x="36454791" y="19569312"/>
                </a:lnTo>
                <a:lnTo>
                  <a:pt x="0" y="19569312"/>
                </a:lnTo>
                <a:lnTo>
                  <a:pt x="0" y="0"/>
                </a:lnTo>
                <a:close/>
              </a:path>
            </a:pathLst>
          </a:custGeom>
          <a:blipFill>
            <a:blip r:embed="rId3"/>
            <a:stretch>
              <a:fillRect t="-16655" b="-7457"/>
            </a:stretch>
          </a:blipFill>
        </p:spPr>
      </p:sp>
      <p:grpSp>
        <p:nvGrpSpPr>
          <p:cNvPr id="4" name="Group 4"/>
          <p:cNvGrpSpPr/>
          <p:nvPr/>
        </p:nvGrpSpPr>
        <p:grpSpPr>
          <a:xfrm>
            <a:off x="903851" y="3994141"/>
            <a:ext cx="33387666" cy="4452497"/>
            <a:chOff x="0" y="0"/>
            <a:chExt cx="5257231" cy="701091"/>
          </a:xfrm>
        </p:grpSpPr>
        <p:sp>
          <p:nvSpPr>
            <p:cNvPr id="5" name="Freeform 5"/>
            <p:cNvSpPr/>
            <p:nvPr/>
          </p:nvSpPr>
          <p:spPr>
            <a:xfrm>
              <a:off x="0" y="0"/>
              <a:ext cx="5257231" cy="701091"/>
            </a:xfrm>
            <a:custGeom>
              <a:avLst/>
              <a:gdLst/>
              <a:ahLst/>
              <a:cxnLst/>
              <a:rect l="l" t="t" r="r" b="b"/>
              <a:pathLst>
                <a:path w="5257231" h="701091">
                  <a:moveTo>
                    <a:pt x="20637" y="0"/>
                  </a:moveTo>
                  <a:lnTo>
                    <a:pt x="5236594" y="0"/>
                  </a:lnTo>
                  <a:cubicBezTo>
                    <a:pt x="5247992" y="0"/>
                    <a:pt x="5257231" y="9240"/>
                    <a:pt x="5257231" y="20637"/>
                  </a:cubicBezTo>
                  <a:lnTo>
                    <a:pt x="5257231" y="680454"/>
                  </a:lnTo>
                  <a:cubicBezTo>
                    <a:pt x="5257231" y="685927"/>
                    <a:pt x="5255057" y="691177"/>
                    <a:pt x="5251187" y="695047"/>
                  </a:cubicBezTo>
                  <a:cubicBezTo>
                    <a:pt x="5247317" y="698917"/>
                    <a:pt x="5242068" y="701091"/>
                    <a:pt x="5236594" y="701091"/>
                  </a:cubicBezTo>
                  <a:lnTo>
                    <a:pt x="20637" y="701091"/>
                  </a:lnTo>
                  <a:cubicBezTo>
                    <a:pt x="15164" y="701091"/>
                    <a:pt x="9915" y="698917"/>
                    <a:pt x="6045" y="695047"/>
                  </a:cubicBezTo>
                  <a:cubicBezTo>
                    <a:pt x="2174" y="691177"/>
                    <a:pt x="0" y="685927"/>
                    <a:pt x="0" y="680454"/>
                  </a:cubicBezTo>
                  <a:lnTo>
                    <a:pt x="0" y="20637"/>
                  </a:lnTo>
                  <a:cubicBezTo>
                    <a:pt x="0" y="15164"/>
                    <a:pt x="2174" y="9915"/>
                    <a:pt x="6045" y="6045"/>
                  </a:cubicBezTo>
                  <a:cubicBezTo>
                    <a:pt x="9915" y="2174"/>
                    <a:pt x="15164" y="0"/>
                    <a:pt x="20637" y="0"/>
                  </a:cubicBezTo>
                  <a:close/>
                </a:path>
              </a:pathLst>
            </a:custGeom>
            <a:solidFill>
              <a:srgbClr val="CCC160">
                <a:alpha val="40784"/>
              </a:srgbClr>
            </a:solidFill>
          </p:spPr>
        </p:sp>
        <p:sp>
          <p:nvSpPr>
            <p:cNvPr id="6" name="TextBox 6"/>
            <p:cNvSpPr txBox="1"/>
            <p:nvPr/>
          </p:nvSpPr>
          <p:spPr>
            <a:xfrm>
              <a:off x="0" y="-57150"/>
              <a:ext cx="5257231" cy="758241"/>
            </a:xfrm>
            <a:prstGeom prst="rect">
              <a:avLst/>
            </a:prstGeom>
          </p:spPr>
          <p:txBody>
            <a:bodyPr lIns="50800" tIns="50800" rIns="50800" bIns="50800" rtlCol="0" anchor="ctr"/>
            <a:lstStyle/>
            <a:p>
              <a:pPr algn="ctr">
                <a:lnSpc>
                  <a:spcPts val="3887"/>
                </a:lnSpc>
              </a:pPr>
              <a:endParaRPr/>
            </a:p>
          </p:txBody>
        </p:sp>
      </p:grpSp>
      <p:sp>
        <p:nvSpPr>
          <p:cNvPr id="7" name="TextBox 7"/>
          <p:cNvSpPr txBox="1"/>
          <p:nvPr/>
        </p:nvSpPr>
        <p:spPr>
          <a:xfrm>
            <a:off x="-45554" y="2294593"/>
            <a:ext cx="37197872" cy="1306846"/>
          </a:xfrm>
          <a:prstGeom prst="rect">
            <a:avLst/>
          </a:prstGeom>
        </p:spPr>
        <p:txBody>
          <a:bodyPr lIns="0" tIns="0" rIns="0" bIns="0" rtlCol="0" anchor="t">
            <a:spAutoFit/>
          </a:bodyPr>
          <a:lstStyle/>
          <a:p>
            <a:pPr algn="ctr">
              <a:lnSpc>
                <a:spcPts val="10704"/>
              </a:lnSpc>
            </a:pPr>
            <a:r>
              <a:rPr lang="en-US" sz="7646" dirty="0">
                <a:solidFill>
                  <a:srgbClr val="C9030B"/>
                </a:solidFill>
                <a:latin typeface="Paytone One"/>
                <a:ea typeface="Paytone One"/>
                <a:cs typeface="Paytone One"/>
                <a:sym typeface="Paytone One"/>
              </a:rPr>
              <a:t>THÀNH TỰU LẬP PHÁP</a:t>
            </a:r>
          </a:p>
        </p:txBody>
      </p:sp>
      <p:sp>
        <p:nvSpPr>
          <p:cNvPr id="8" name="TextBox 8"/>
          <p:cNvSpPr txBox="1"/>
          <p:nvPr/>
        </p:nvSpPr>
        <p:spPr>
          <a:xfrm>
            <a:off x="2252192" y="4887338"/>
            <a:ext cx="31580409" cy="2860840"/>
          </a:xfrm>
          <a:prstGeom prst="rect">
            <a:avLst/>
          </a:prstGeom>
        </p:spPr>
        <p:txBody>
          <a:bodyPr lIns="0" tIns="0" rIns="0" bIns="0" rtlCol="0" anchor="t">
            <a:spAutoFit/>
          </a:bodyPr>
          <a:lstStyle/>
          <a:p>
            <a:pPr algn="ctr">
              <a:lnSpc>
                <a:spcPts val="7559"/>
              </a:lnSpc>
            </a:pPr>
            <a:r>
              <a:rPr lang="en-US" sz="5399" b="1" dirty="0">
                <a:solidFill>
                  <a:srgbClr val="920A06"/>
                </a:solidFill>
                <a:latin typeface="DejaVu Serif Bold"/>
                <a:ea typeface="DejaVu Serif Bold"/>
                <a:cs typeface="DejaVu Serif Bold"/>
                <a:sym typeface="DejaVu Serif Bold"/>
              </a:rPr>
              <a:t>Quốc hội </a:t>
            </a:r>
            <a:r>
              <a:rPr lang="en-US" sz="5399" b="1" dirty="0" err="1">
                <a:solidFill>
                  <a:srgbClr val="920A06"/>
                </a:solidFill>
                <a:latin typeface="DejaVu Serif Bold"/>
                <a:ea typeface="DejaVu Serif Bold"/>
                <a:cs typeface="DejaVu Serif Bold"/>
                <a:sym typeface="DejaVu Serif Bold"/>
              </a:rPr>
              <a:t>khóa</a:t>
            </a:r>
            <a:r>
              <a:rPr lang="en-US" sz="5399" b="1" dirty="0">
                <a:solidFill>
                  <a:srgbClr val="920A06"/>
                </a:solidFill>
                <a:latin typeface="DejaVu Serif Bold"/>
                <a:ea typeface="DejaVu Serif Bold"/>
                <a:cs typeface="DejaVu Serif Bold"/>
                <a:sym typeface="DejaVu Serif Bold"/>
              </a:rPr>
              <a:t> I </a:t>
            </a:r>
            <a:r>
              <a:rPr lang="en-US" sz="5399" b="1" dirty="0" err="1">
                <a:solidFill>
                  <a:srgbClr val="920A06"/>
                </a:solidFill>
                <a:latin typeface="DejaVu Serif Bold"/>
                <a:ea typeface="DejaVu Serif Bold"/>
                <a:cs typeface="DejaVu Serif Bold"/>
                <a:sym typeface="DejaVu Serif Bold"/>
              </a:rPr>
              <a:t>tổ</a:t>
            </a:r>
            <a:r>
              <a:rPr lang="en-US" sz="5399" b="1" dirty="0">
                <a:solidFill>
                  <a:srgbClr val="920A06"/>
                </a:solidFill>
                <a:latin typeface="DejaVu Serif Bold"/>
                <a:ea typeface="DejaVu Serif Bold"/>
                <a:cs typeface="DejaVu Serif Bold"/>
                <a:sym typeface="DejaVu Serif Bold"/>
              </a:rPr>
              <a:t> </a:t>
            </a:r>
            <a:r>
              <a:rPr lang="en-US" sz="5399" b="1" dirty="0" err="1">
                <a:solidFill>
                  <a:srgbClr val="920A06"/>
                </a:solidFill>
                <a:latin typeface="DejaVu Serif Bold"/>
                <a:ea typeface="DejaVu Serif Bold"/>
                <a:cs typeface="DejaVu Serif Bold"/>
                <a:sym typeface="DejaVu Serif Bold"/>
              </a:rPr>
              <a:t>chức</a:t>
            </a:r>
            <a:r>
              <a:rPr lang="en-US" sz="5399" b="1" dirty="0">
                <a:solidFill>
                  <a:srgbClr val="920A06"/>
                </a:solidFill>
                <a:latin typeface="DejaVu Serif Bold"/>
                <a:ea typeface="DejaVu Serif Bold"/>
                <a:cs typeface="DejaVu Serif Bold"/>
                <a:sym typeface="DejaVu Serif Bold"/>
              </a:rPr>
              <a:t> 12 </a:t>
            </a:r>
            <a:r>
              <a:rPr lang="en-US" sz="5399" b="1" dirty="0" err="1">
                <a:solidFill>
                  <a:srgbClr val="920A06"/>
                </a:solidFill>
                <a:latin typeface="DejaVu Serif Bold"/>
                <a:ea typeface="DejaVu Serif Bold"/>
                <a:cs typeface="DejaVu Serif Bold"/>
                <a:sym typeface="DejaVu Serif Bold"/>
              </a:rPr>
              <a:t>kỳ</a:t>
            </a:r>
            <a:r>
              <a:rPr lang="en-US" sz="5399" b="1" dirty="0">
                <a:solidFill>
                  <a:srgbClr val="920A06"/>
                </a:solidFill>
                <a:latin typeface="DejaVu Serif Bold"/>
                <a:ea typeface="DejaVu Serif Bold"/>
                <a:cs typeface="DejaVu Serif Bold"/>
                <a:sym typeface="DejaVu Serif Bold"/>
              </a:rPr>
              <a:t> </a:t>
            </a:r>
            <a:r>
              <a:rPr lang="en-US" sz="5399" b="1" dirty="0" err="1">
                <a:solidFill>
                  <a:srgbClr val="920A06"/>
                </a:solidFill>
                <a:latin typeface="DejaVu Serif Bold"/>
                <a:ea typeface="DejaVu Serif Bold"/>
                <a:cs typeface="DejaVu Serif Bold"/>
                <a:sym typeface="DejaVu Serif Bold"/>
              </a:rPr>
              <a:t>họp</a:t>
            </a:r>
            <a:r>
              <a:rPr lang="en-US" sz="5399" b="1" dirty="0">
                <a:solidFill>
                  <a:srgbClr val="920A06"/>
                </a:solidFill>
                <a:latin typeface="DejaVu Serif Bold"/>
                <a:ea typeface="DejaVu Serif Bold"/>
                <a:cs typeface="DejaVu Serif Bold"/>
                <a:sym typeface="DejaVu Serif Bold"/>
              </a:rPr>
              <a:t> </a:t>
            </a:r>
            <a:r>
              <a:rPr lang="en-US" sz="5399" b="1" dirty="0" err="1">
                <a:solidFill>
                  <a:srgbClr val="920A06"/>
                </a:solidFill>
                <a:latin typeface="DejaVu Serif Bold"/>
                <a:ea typeface="DejaVu Serif Bold"/>
                <a:cs typeface="DejaVu Serif Bold"/>
                <a:sym typeface="DejaVu Serif Bold"/>
              </a:rPr>
              <a:t>trong</a:t>
            </a:r>
            <a:r>
              <a:rPr lang="en-US" sz="5399" b="1" dirty="0">
                <a:solidFill>
                  <a:srgbClr val="920A06"/>
                </a:solidFill>
                <a:latin typeface="DejaVu Serif Bold"/>
                <a:ea typeface="DejaVu Serif Bold"/>
                <a:cs typeface="DejaVu Serif Bold"/>
                <a:sym typeface="DejaVu Serif Bold"/>
              </a:rPr>
              <a:t> 14 </a:t>
            </a:r>
            <a:r>
              <a:rPr lang="en-US" sz="5399" b="1" dirty="0" err="1">
                <a:solidFill>
                  <a:srgbClr val="920A06"/>
                </a:solidFill>
                <a:latin typeface="DejaVu Serif Bold"/>
                <a:ea typeface="DejaVu Serif Bold"/>
                <a:cs typeface="DejaVu Serif Bold"/>
                <a:sym typeface="DejaVu Serif Bold"/>
              </a:rPr>
              <a:t>năm</a:t>
            </a:r>
            <a:r>
              <a:rPr lang="en-US" sz="5399" b="1" dirty="0">
                <a:solidFill>
                  <a:srgbClr val="920A06"/>
                </a:solidFill>
                <a:latin typeface="DejaVu Serif Bold"/>
                <a:ea typeface="DejaVu Serif Bold"/>
                <a:cs typeface="DejaVu Serif Bold"/>
                <a:sym typeface="DejaVu Serif Bold"/>
              </a:rPr>
              <a:t>, </a:t>
            </a:r>
            <a:r>
              <a:rPr lang="en-US" sz="5399" b="1" dirty="0" err="1">
                <a:solidFill>
                  <a:srgbClr val="920A06"/>
                </a:solidFill>
                <a:latin typeface="DejaVu Serif Bold"/>
                <a:ea typeface="DejaVu Serif Bold"/>
                <a:cs typeface="DejaVu Serif Bold"/>
                <a:sym typeface="DejaVu Serif Bold"/>
              </a:rPr>
              <a:t>thông</a:t>
            </a:r>
            <a:r>
              <a:rPr lang="en-US" sz="5399" b="1" dirty="0">
                <a:solidFill>
                  <a:srgbClr val="920A06"/>
                </a:solidFill>
                <a:latin typeface="DejaVu Serif Bold"/>
                <a:ea typeface="DejaVu Serif Bold"/>
                <a:cs typeface="DejaVu Serif Bold"/>
                <a:sym typeface="DejaVu Serif Bold"/>
              </a:rPr>
              <a:t> qua </a:t>
            </a:r>
            <a:r>
              <a:rPr lang="en-US" sz="5399" b="1" dirty="0" err="1">
                <a:solidFill>
                  <a:srgbClr val="920A06"/>
                </a:solidFill>
                <a:latin typeface="DejaVu Serif Bold"/>
                <a:ea typeface="DejaVu Serif Bold"/>
                <a:cs typeface="DejaVu Serif Bold"/>
                <a:sym typeface="DejaVu Serif Bold"/>
              </a:rPr>
              <a:t>Hiến</a:t>
            </a:r>
            <a:r>
              <a:rPr lang="en-US" sz="5399" b="1" dirty="0">
                <a:solidFill>
                  <a:srgbClr val="920A06"/>
                </a:solidFill>
                <a:latin typeface="DejaVu Serif Bold"/>
                <a:ea typeface="DejaVu Serif Bold"/>
                <a:cs typeface="DejaVu Serif Bold"/>
                <a:sym typeface="DejaVu Serif Bold"/>
              </a:rPr>
              <a:t> </a:t>
            </a:r>
            <a:r>
              <a:rPr lang="en-US" sz="5399" b="1" dirty="0" err="1">
                <a:solidFill>
                  <a:srgbClr val="920A06"/>
                </a:solidFill>
                <a:latin typeface="DejaVu Serif Bold"/>
                <a:ea typeface="DejaVu Serif Bold"/>
                <a:cs typeface="DejaVu Serif Bold"/>
                <a:sym typeface="DejaVu Serif Bold"/>
              </a:rPr>
              <a:t>pháp</a:t>
            </a:r>
            <a:r>
              <a:rPr lang="en-US" sz="5399" b="1" dirty="0">
                <a:solidFill>
                  <a:srgbClr val="920A06"/>
                </a:solidFill>
                <a:latin typeface="DejaVu Serif Bold"/>
                <a:ea typeface="DejaVu Serif Bold"/>
                <a:cs typeface="DejaVu Serif Bold"/>
                <a:sym typeface="DejaVu Serif Bold"/>
              </a:rPr>
              <a:t> 1946 </a:t>
            </a:r>
            <a:r>
              <a:rPr lang="en-US" sz="5399" b="1" dirty="0" err="1">
                <a:solidFill>
                  <a:srgbClr val="920A06"/>
                </a:solidFill>
                <a:latin typeface="DejaVu Serif Bold"/>
                <a:ea typeface="DejaVu Serif Bold"/>
                <a:cs typeface="DejaVu Serif Bold"/>
                <a:sym typeface="DejaVu Serif Bold"/>
              </a:rPr>
              <a:t>và</a:t>
            </a:r>
            <a:r>
              <a:rPr lang="en-US" sz="5399" b="1" dirty="0">
                <a:solidFill>
                  <a:srgbClr val="920A06"/>
                </a:solidFill>
                <a:latin typeface="DejaVu Serif Bold"/>
                <a:ea typeface="DejaVu Serif Bold"/>
                <a:cs typeface="DejaVu Serif Bold"/>
                <a:sym typeface="DejaVu Serif Bold"/>
              </a:rPr>
              <a:t> 1959, 16 </a:t>
            </a:r>
            <a:r>
              <a:rPr lang="en-US" sz="5399" b="1" dirty="0" err="1">
                <a:solidFill>
                  <a:srgbClr val="920A06"/>
                </a:solidFill>
                <a:latin typeface="DejaVu Serif Bold"/>
                <a:ea typeface="DejaVu Serif Bold"/>
                <a:cs typeface="DejaVu Serif Bold"/>
                <a:sym typeface="DejaVu Serif Bold"/>
              </a:rPr>
              <a:t>đạo</a:t>
            </a:r>
            <a:r>
              <a:rPr lang="en-US" sz="5399" b="1" dirty="0">
                <a:solidFill>
                  <a:srgbClr val="920A06"/>
                </a:solidFill>
                <a:latin typeface="DejaVu Serif Bold"/>
                <a:ea typeface="DejaVu Serif Bold"/>
                <a:cs typeface="DejaVu Serif Bold"/>
                <a:sym typeface="DejaVu Serif Bold"/>
              </a:rPr>
              <a:t> </a:t>
            </a:r>
            <a:r>
              <a:rPr lang="en-US" sz="5399" b="1" dirty="0" err="1">
                <a:solidFill>
                  <a:srgbClr val="920A06"/>
                </a:solidFill>
                <a:latin typeface="DejaVu Serif Bold"/>
                <a:ea typeface="DejaVu Serif Bold"/>
                <a:cs typeface="DejaVu Serif Bold"/>
                <a:sym typeface="DejaVu Serif Bold"/>
              </a:rPr>
              <a:t>luật</a:t>
            </a:r>
            <a:r>
              <a:rPr lang="en-US" sz="5399" b="1" dirty="0">
                <a:solidFill>
                  <a:srgbClr val="920A06"/>
                </a:solidFill>
                <a:latin typeface="DejaVu Serif Bold"/>
                <a:ea typeface="DejaVu Serif Bold"/>
                <a:cs typeface="DejaVu Serif Bold"/>
                <a:sym typeface="DejaVu Serif Bold"/>
              </a:rPr>
              <a:t>, 50 </a:t>
            </a:r>
            <a:r>
              <a:rPr lang="en-US" sz="5399" b="1" dirty="0" err="1">
                <a:solidFill>
                  <a:srgbClr val="920A06"/>
                </a:solidFill>
                <a:latin typeface="DejaVu Serif Bold"/>
                <a:ea typeface="DejaVu Serif Bold"/>
                <a:cs typeface="DejaVu Serif Bold"/>
                <a:sym typeface="DejaVu Serif Bold"/>
              </a:rPr>
              <a:t>nghị</a:t>
            </a:r>
            <a:r>
              <a:rPr lang="en-US" sz="5399" b="1" dirty="0">
                <a:solidFill>
                  <a:srgbClr val="920A06"/>
                </a:solidFill>
                <a:latin typeface="DejaVu Serif Bold"/>
                <a:ea typeface="DejaVu Serif Bold"/>
                <a:cs typeface="DejaVu Serif Bold"/>
                <a:sym typeface="DejaVu Serif Bold"/>
              </a:rPr>
              <a:t> </a:t>
            </a:r>
            <a:r>
              <a:rPr lang="en-US" sz="5399" b="1" dirty="0" err="1">
                <a:solidFill>
                  <a:srgbClr val="920A06"/>
                </a:solidFill>
                <a:latin typeface="DejaVu Serif Bold"/>
                <a:ea typeface="DejaVu Serif Bold"/>
                <a:cs typeface="DejaVu Serif Bold"/>
                <a:sym typeface="DejaVu Serif Bold"/>
              </a:rPr>
              <a:t>quyết</a:t>
            </a:r>
            <a:r>
              <a:rPr lang="en-US" sz="5399" b="1" dirty="0">
                <a:solidFill>
                  <a:srgbClr val="920A06"/>
                </a:solidFill>
                <a:latin typeface="DejaVu Serif Bold"/>
                <a:ea typeface="DejaVu Serif Bold"/>
                <a:cs typeface="DejaVu Serif Bold"/>
                <a:sym typeface="DejaVu Serif Bold"/>
              </a:rPr>
              <a:t> (</a:t>
            </a:r>
            <a:r>
              <a:rPr lang="en-US" sz="5399" b="1" dirty="0" err="1">
                <a:solidFill>
                  <a:srgbClr val="920A06"/>
                </a:solidFill>
                <a:latin typeface="DejaVu Serif Bold"/>
                <a:ea typeface="DejaVu Serif Bold"/>
                <a:cs typeface="DejaVu Serif Bold"/>
                <a:sym typeface="DejaVu Serif Bold"/>
              </a:rPr>
              <a:t>tiêu</a:t>
            </a:r>
            <a:r>
              <a:rPr lang="en-US" sz="5399" b="1" dirty="0">
                <a:solidFill>
                  <a:srgbClr val="920A06"/>
                </a:solidFill>
                <a:latin typeface="DejaVu Serif Bold"/>
                <a:ea typeface="DejaVu Serif Bold"/>
                <a:cs typeface="DejaVu Serif Bold"/>
                <a:sym typeface="DejaVu Serif Bold"/>
              </a:rPr>
              <a:t> </a:t>
            </a:r>
            <a:r>
              <a:rPr lang="en-US" sz="5399" b="1" dirty="0" err="1">
                <a:solidFill>
                  <a:srgbClr val="920A06"/>
                </a:solidFill>
                <a:latin typeface="DejaVu Serif Bold"/>
                <a:ea typeface="DejaVu Serif Bold"/>
                <a:cs typeface="DejaVu Serif Bold"/>
                <a:sym typeface="DejaVu Serif Bold"/>
              </a:rPr>
              <a:t>biểu</a:t>
            </a:r>
            <a:r>
              <a:rPr lang="en-US" sz="5399" b="1" dirty="0">
                <a:solidFill>
                  <a:srgbClr val="920A06"/>
                </a:solidFill>
                <a:latin typeface="DejaVu Serif Bold"/>
                <a:ea typeface="DejaVu Serif Bold"/>
                <a:cs typeface="DejaVu Serif Bold"/>
                <a:sym typeface="DejaVu Serif Bold"/>
              </a:rPr>
              <a:t>: </a:t>
            </a:r>
            <a:r>
              <a:rPr lang="en-US" sz="5399" b="1" dirty="0" err="1">
                <a:solidFill>
                  <a:srgbClr val="920A06"/>
                </a:solidFill>
                <a:latin typeface="DejaVu Serif Bold"/>
                <a:ea typeface="DejaVu Serif Bold"/>
                <a:cs typeface="DejaVu Serif Bold"/>
                <a:sym typeface="DejaVu Serif Bold"/>
              </a:rPr>
              <a:t>Luật</a:t>
            </a:r>
            <a:r>
              <a:rPr lang="en-US" sz="5399" b="1" dirty="0">
                <a:solidFill>
                  <a:srgbClr val="920A06"/>
                </a:solidFill>
                <a:latin typeface="DejaVu Serif Bold"/>
                <a:ea typeface="DejaVu Serif Bold"/>
                <a:cs typeface="DejaVu Serif Bold"/>
                <a:sym typeface="DejaVu Serif Bold"/>
              </a:rPr>
              <a:t> </a:t>
            </a:r>
            <a:r>
              <a:rPr lang="en-US" sz="5399" b="1" dirty="0" err="1">
                <a:solidFill>
                  <a:srgbClr val="920A06"/>
                </a:solidFill>
                <a:latin typeface="DejaVu Serif Bold"/>
                <a:ea typeface="DejaVu Serif Bold"/>
                <a:cs typeface="DejaVu Serif Bold"/>
                <a:sym typeface="DejaVu Serif Bold"/>
              </a:rPr>
              <a:t>Cải</a:t>
            </a:r>
            <a:r>
              <a:rPr lang="en-US" sz="5399" b="1" dirty="0">
                <a:solidFill>
                  <a:srgbClr val="920A06"/>
                </a:solidFill>
                <a:latin typeface="DejaVu Serif Bold"/>
                <a:ea typeface="DejaVu Serif Bold"/>
                <a:cs typeface="DejaVu Serif Bold"/>
                <a:sym typeface="DejaVu Serif Bold"/>
              </a:rPr>
              <a:t> </a:t>
            </a:r>
            <a:r>
              <a:rPr lang="en-US" sz="5399" b="1" dirty="0" err="1">
                <a:solidFill>
                  <a:srgbClr val="920A06"/>
                </a:solidFill>
                <a:latin typeface="DejaVu Serif Bold"/>
                <a:ea typeface="DejaVu Serif Bold"/>
                <a:cs typeface="DejaVu Serif Bold"/>
                <a:sym typeface="DejaVu Serif Bold"/>
              </a:rPr>
              <a:t>cách</a:t>
            </a:r>
            <a:r>
              <a:rPr lang="en-US" sz="5399" b="1" dirty="0">
                <a:solidFill>
                  <a:srgbClr val="920A06"/>
                </a:solidFill>
                <a:latin typeface="DejaVu Serif Bold"/>
                <a:ea typeface="DejaVu Serif Bold"/>
                <a:cs typeface="DejaVu Serif Bold"/>
                <a:sym typeface="DejaVu Serif Bold"/>
              </a:rPr>
              <a:t> </a:t>
            </a:r>
            <a:r>
              <a:rPr lang="en-US" sz="5399" b="1" dirty="0" err="1">
                <a:solidFill>
                  <a:srgbClr val="920A06"/>
                </a:solidFill>
                <a:latin typeface="DejaVu Serif Bold"/>
                <a:ea typeface="DejaVu Serif Bold"/>
                <a:cs typeface="DejaVu Serif Bold"/>
                <a:sym typeface="DejaVu Serif Bold"/>
              </a:rPr>
              <a:t>ruộng</a:t>
            </a:r>
            <a:r>
              <a:rPr lang="en-US" sz="5399" b="1" dirty="0">
                <a:solidFill>
                  <a:srgbClr val="920A06"/>
                </a:solidFill>
                <a:latin typeface="DejaVu Serif Bold"/>
                <a:ea typeface="DejaVu Serif Bold"/>
                <a:cs typeface="DejaVu Serif Bold"/>
                <a:sym typeface="DejaVu Serif Bold"/>
              </a:rPr>
              <a:t> </a:t>
            </a:r>
            <a:r>
              <a:rPr lang="en-US" sz="5399" b="1" dirty="0" err="1">
                <a:solidFill>
                  <a:srgbClr val="920A06"/>
                </a:solidFill>
                <a:latin typeface="DejaVu Serif Bold"/>
                <a:ea typeface="DejaVu Serif Bold"/>
                <a:cs typeface="DejaVu Serif Bold"/>
                <a:sym typeface="DejaVu Serif Bold"/>
              </a:rPr>
              <a:t>đất</a:t>
            </a:r>
            <a:r>
              <a:rPr lang="en-US" sz="5399" b="1" dirty="0">
                <a:solidFill>
                  <a:srgbClr val="920A06"/>
                </a:solidFill>
                <a:latin typeface="DejaVu Serif Bold"/>
                <a:ea typeface="DejaVu Serif Bold"/>
                <a:cs typeface="DejaVu Serif Bold"/>
                <a:sym typeface="DejaVu Serif Bold"/>
              </a:rPr>
              <a:t>, </a:t>
            </a:r>
            <a:r>
              <a:rPr lang="en-US" sz="5399" b="1" dirty="0" err="1">
                <a:solidFill>
                  <a:srgbClr val="920A06"/>
                </a:solidFill>
                <a:latin typeface="DejaVu Serif Bold"/>
                <a:ea typeface="DejaVu Serif Bold"/>
                <a:cs typeface="DejaVu Serif Bold"/>
                <a:sym typeface="DejaVu Serif Bold"/>
              </a:rPr>
              <a:t>Luật</a:t>
            </a:r>
            <a:r>
              <a:rPr lang="en-US" sz="5399" b="1" dirty="0">
                <a:solidFill>
                  <a:srgbClr val="920A06"/>
                </a:solidFill>
                <a:latin typeface="DejaVu Serif Bold"/>
                <a:ea typeface="DejaVu Serif Bold"/>
                <a:cs typeface="DejaVu Serif Bold"/>
                <a:sym typeface="DejaVu Serif Bold"/>
              </a:rPr>
              <a:t> </a:t>
            </a:r>
            <a:r>
              <a:rPr lang="en-US" sz="5399" b="1" dirty="0" err="1">
                <a:solidFill>
                  <a:srgbClr val="920A06"/>
                </a:solidFill>
                <a:latin typeface="DejaVu Serif Bold"/>
                <a:ea typeface="DejaVu Serif Bold"/>
                <a:cs typeface="DejaVu Serif Bold"/>
                <a:sym typeface="DejaVu Serif Bold"/>
              </a:rPr>
              <a:t>quyền</a:t>
            </a:r>
            <a:r>
              <a:rPr lang="en-US" sz="5399" b="1" dirty="0">
                <a:solidFill>
                  <a:srgbClr val="920A06"/>
                </a:solidFill>
                <a:latin typeface="DejaVu Serif Bold"/>
                <a:ea typeface="DejaVu Serif Bold"/>
                <a:cs typeface="DejaVu Serif Bold"/>
                <a:sym typeface="DejaVu Serif Bold"/>
              </a:rPr>
              <a:t> </a:t>
            </a:r>
            <a:r>
              <a:rPr lang="en-US" sz="5399" b="1" dirty="0" err="1">
                <a:solidFill>
                  <a:srgbClr val="920A06"/>
                </a:solidFill>
                <a:latin typeface="DejaVu Serif Bold"/>
                <a:ea typeface="DejaVu Serif Bold"/>
                <a:cs typeface="DejaVu Serif Bold"/>
                <a:sym typeface="DejaVu Serif Bold"/>
              </a:rPr>
              <a:t>tự</a:t>
            </a:r>
            <a:r>
              <a:rPr lang="en-US" sz="5399" b="1" dirty="0">
                <a:solidFill>
                  <a:srgbClr val="920A06"/>
                </a:solidFill>
                <a:latin typeface="DejaVu Serif Bold"/>
                <a:ea typeface="DejaVu Serif Bold"/>
                <a:cs typeface="DejaVu Serif Bold"/>
                <a:sym typeface="DejaVu Serif Bold"/>
              </a:rPr>
              <a:t> do hội </a:t>
            </a:r>
            <a:r>
              <a:rPr lang="en-US" sz="5399" b="1" dirty="0" err="1">
                <a:solidFill>
                  <a:srgbClr val="920A06"/>
                </a:solidFill>
                <a:latin typeface="DejaVu Serif Bold"/>
                <a:ea typeface="DejaVu Serif Bold"/>
                <a:cs typeface="DejaVu Serif Bold"/>
                <a:sym typeface="DejaVu Serif Bold"/>
              </a:rPr>
              <a:t>họp</a:t>
            </a:r>
            <a:r>
              <a:rPr lang="en-US" sz="5399" b="1" dirty="0">
                <a:solidFill>
                  <a:srgbClr val="920A06"/>
                </a:solidFill>
                <a:latin typeface="DejaVu Serif Bold"/>
                <a:ea typeface="DejaVu Serif Bold"/>
                <a:cs typeface="DejaVu Serif Bold"/>
                <a:sym typeface="DejaVu Serif Bold"/>
              </a:rPr>
              <a:t>, </a:t>
            </a:r>
            <a:r>
              <a:rPr lang="en-US" sz="5399" b="1" dirty="0" err="1">
                <a:solidFill>
                  <a:srgbClr val="920A06"/>
                </a:solidFill>
                <a:latin typeface="DejaVu Serif Bold"/>
                <a:ea typeface="DejaVu Serif Bold"/>
                <a:cs typeface="DejaVu Serif Bold"/>
                <a:sym typeface="DejaVu Serif Bold"/>
              </a:rPr>
              <a:t>lập</a:t>
            </a:r>
            <a:r>
              <a:rPr lang="en-US" sz="5399" b="1" dirty="0">
                <a:solidFill>
                  <a:srgbClr val="920A06"/>
                </a:solidFill>
                <a:latin typeface="DejaVu Serif Bold"/>
                <a:ea typeface="DejaVu Serif Bold"/>
                <a:cs typeface="DejaVu Serif Bold"/>
                <a:sym typeface="DejaVu Serif Bold"/>
              </a:rPr>
              <a:t> hội, </a:t>
            </a:r>
            <a:r>
              <a:rPr lang="en-US" sz="5399" b="1" dirty="0" err="1">
                <a:solidFill>
                  <a:srgbClr val="920A06"/>
                </a:solidFill>
                <a:latin typeface="DejaVu Serif Bold"/>
                <a:ea typeface="DejaVu Serif Bold"/>
                <a:cs typeface="DejaVu Serif Bold"/>
                <a:sym typeface="DejaVu Serif Bold"/>
              </a:rPr>
              <a:t>báo</a:t>
            </a:r>
            <a:r>
              <a:rPr lang="en-US" sz="5399" b="1" dirty="0">
                <a:solidFill>
                  <a:srgbClr val="920A06"/>
                </a:solidFill>
                <a:latin typeface="DejaVu Serif Bold"/>
                <a:ea typeface="DejaVu Serif Bold"/>
                <a:cs typeface="DejaVu Serif Bold"/>
                <a:sym typeface="DejaVu Serif Bold"/>
              </a:rPr>
              <a:t> </a:t>
            </a:r>
            <a:r>
              <a:rPr lang="en-US" sz="5399" b="1" dirty="0" err="1">
                <a:solidFill>
                  <a:srgbClr val="920A06"/>
                </a:solidFill>
                <a:latin typeface="DejaVu Serif Bold"/>
                <a:ea typeface="DejaVu Serif Bold"/>
                <a:cs typeface="DejaVu Serif Bold"/>
                <a:sym typeface="DejaVu Serif Bold"/>
              </a:rPr>
              <a:t>chí</a:t>
            </a:r>
            <a:r>
              <a:rPr lang="en-US" sz="5399" b="1" dirty="0">
                <a:solidFill>
                  <a:srgbClr val="920A06"/>
                </a:solidFill>
                <a:latin typeface="DejaVu Serif Bold"/>
                <a:ea typeface="DejaVu Serif Bold"/>
                <a:cs typeface="DejaVu Serif Bold"/>
                <a:sym typeface="DejaVu Serif Bold"/>
              </a:rPr>
              <a:t>...).</a:t>
            </a:r>
          </a:p>
        </p:txBody>
      </p:sp>
      <p:sp>
        <p:nvSpPr>
          <p:cNvPr id="9" name="TextBox 9"/>
          <p:cNvSpPr txBox="1"/>
          <p:nvPr/>
        </p:nvSpPr>
        <p:spPr>
          <a:xfrm>
            <a:off x="-556539" y="9197534"/>
            <a:ext cx="37197872" cy="1306846"/>
          </a:xfrm>
          <a:prstGeom prst="rect">
            <a:avLst/>
          </a:prstGeom>
        </p:spPr>
        <p:txBody>
          <a:bodyPr lIns="0" tIns="0" rIns="0" bIns="0" rtlCol="0" anchor="t">
            <a:spAutoFit/>
          </a:bodyPr>
          <a:lstStyle/>
          <a:p>
            <a:pPr algn="ctr">
              <a:lnSpc>
                <a:spcPts val="10704"/>
              </a:lnSpc>
            </a:pPr>
            <a:r>
              <a:rPr lang="en-US" sz="7646" dirty="0">
                <a:solidFill>
                  <a:srgbClr val="C9030B"/>
                </a:solidFill>
                <a:latin typeface="Paytone One"/>
                <a:ea typeface="Paytone One"/>
                <a:cs typeface="Paytone One"/>
                <a:sym typeface="Paytone One"/>
              </a:rPr>
              <a:t>ĐÁNH GIÁ</a:t>
            </a:r>
          </a:p>
        </p:txBody>
      </p:sp>
      <p:grpSp>
        <p:nvGrpSpPr>
          <p:cNvPr id="10" name="Group 10"/>
          <p:cNvGrpSpPr/>
          <p:nvPr/>
        </p:nvGrpSpPr>
        <p:grpSpPr>
          <a:xfrm>
            <a:off x="1348564" y="11399996"/>
            <a:ext cx="33387666" cy="4452497"/>
            <a:chOff x="0" y="0"/>
            <a:chExt cx="5257231" cy="701091"/>
          </a:xfrm>
        </p:grpSpPr>
        <p:sp>
          <p:nvSpPr>
            <p:cNvPr id="11" name="Freeform 11"/>
            <p:cNvSpPr/>
            <p:nvPr/>
          </p:nvSpPr>
          <p:spPr>
            <a:xfrm>
              <a:off x="0" y="0"/>
              <a:ext cx="5257231" cy="701091"/>
            </a:xfrm>
            <a:custGeom>
              <a:avLst/>
              <a:gdLst/>
              <a:ahLst/>
              <a:cxnLst/>
              <a:rect l="l" t="t" r="r" b="b"/>
              <a:pathLst>
                <a:path w="5257231" h="701091">
                  <a:moveTo>
                    <a:pt x="20637" y="0"/>
                  </a:moveTo>
                  <a:lnTo>
                    <a:pt x="5236594" y="0"/>
                  </a:lnTo>
                  <a:cubicBezTo>
                    <a:pt x="5247992" y="0"/>
                    <a:pt x="5257231" y="9240"/>
                    <a:pt x="5257231" y="20637"/>
                  </a:cubicBezTo>
                  <a:lnTo>
                    <a:pt x="5257231" y="680454"/>
                  </a:lnTo>
                  <a:cubicBezTo>
                    <a:pt x="5257231" y="685927"/>
                    <a:pt x="5255057" y="691177"/>
                    <a:pt x="5251187" y="695047"/>
                  </a:cubicBezTo>
                  <a:cubicBezTo>
                    <a:pt x="5247317" y="698917"/>
                    <a:pt x="5242068" y="701091"/>
                    <a:pt x="5236594" y="701091"/>
                  </a:cubicBezTo>
                  <a:lnTo>
                    <a:pt x="20637" y="701091"/>
                  </a:lnTo>
                  <a:cubicBezTo>
                    <a:pt x="15164" y="701091"/>
                    <a:pt x="9915" y="698917"/>
                    <a:pt x="6045" y="695047"/>
                  </a:cubicBezTo>
                  <a:cubicBezTo>
                    <a:pt x="2174" y="691177"/>
                    <a:pt x="0" y="685927"/>
                    <a:pt x="0" y="680454"/>
                  </a:cubicBezTo>
                  <a:lnTo>
                    <a:pt x="0" y="20637"/>
                  </a:lnTo>
                  <a:cubicBezTo>
                    <a:pt x="0" y="15164"/>
                    <a:pt x="2174" y="9915"/>
                    <a:pt x="6045" y="6045"/>
                  </a:cubicBezTo>
                  <a:cubicBezTo>
                    <a:pt x="9915" y="2174"/>
                    <a:pt x="15164" y="0"/>
                    <a:pt x="20637" y="0"/>
                  </a:cubicBezTo>
                  <a:close/>
                </a:path>
              </a:pathLst>
            </a:custGeom>
            <a:solidFill>
              <a:srgbClr val="CCC160">
                <a:alpha val="40784"/>
              </a:srgbClr>
            </a:solidFill>
          </p:spPr>
        </p:sp>
        <p:sp>
          <p:nvSpPr>
            <p:cNvPr id="12" name="TextBox 12"/>
            <p:cNvSpPr txBox="1"/>
            <p:nvPr/>
          </p:nvSpPr>
          <p:spPr>
            <a:xfrm>
              <a:off x="0" y="-57150"/>
              <a:ext cx="5257231" cy="758241"/>
            </a:xfrm>
            <a:prstGeom prst="rect">
              <a:avLst/>
            </a:prstGeom>
          </p:spPr>
          <p:txBody>
            <a:bodyPr lIns="50800" tIns="50800" rIns="50800" bIns="50800" rtlCol="0" anchor="ctr"/>
            <a:lstStyle/>
            <a:p>
              <a:pPr algn="ctr">
                <a:lnSpc>
                  <a:spcPts val="3887"/>
                </a:lnSpc>
              </a:pPr>
              <a:endParaRPr/>
            </a:p>
          </p:txBody>
        </p:sp>
      </p:grpSp>
      <p:sp>
        <p:nvSpPr>
          <p:cNvPr id="13" name="TextBox 13"/>
          <p:cNvSpPr txBox="1"/>
          <p:nvPr/>
        </p:nvSpPr>
        <p:spPr>
          <a:xfrm>
            <a:off x="1647799" y="12289574"/>
            <a:ext cx="33088431" cy="2854279"/>
          </a:xfrm>
          <a:prstGeom prst="rect">
            <a:avLst/>
          </a:prstGeom>
        </p:spPr>
        <p:txBody>
          <a:bodyPr lIns="0" tIns="0" rIns="0" bIns="0" rtlCol="0" anchor="t">
            <a:spAutoFit/>
          </a:bodyPr>
          <a:lstStyle/>
          <a:p>
            <a:pPr algn="ctr">
              <a:lnSpc>
                <a:spcPts val="7559"/>
              </a:lnSpc>
            </a:pPr>
            <a:r>
              <a:rPr lang="en-US" sz="5399" b="1" dirty="0" err="1">
                <a:solidFill>
                  <a:srgbClr val="920A06"/>
                </a:solidFill>
                <a:latin typeface="DejaVu Serif Bold"/>
                <a:ea typeface="DejaVu Serif Bold"/>
                <a:cs typeface="DejaVu Serif Bold"/>
                <a:sym typeface="DejaVu Serif Bold"/>
              </a:rPr>
              <a:t>Hồ</a:t>
            </a:r>
            <a:r>
              <a:rPr lang="en-US" sz="5399" b="1" dirty="0">
                <a:solidFill>
                  <a:srgbClr val="920A06"/>
                </a:solidFill>
                <a:latin typeface="DejaVu Serif Bold"/>
                <a:ea typeface="DejaVu Serif Bold"/>
                <a:cs typeface="DejaVu Serif Bold"/>
                <a:sym typeface="DejaVu Serif Bold"/>
              </a:rPr>
              <a:t> Chí Minh </a:t>
            </a:r>
            <a:r>
              <a:rPr lang="en-US" sz="5399" b="1" dirty="0" err="1">
                <a:solidFill>
                  <a:srgbClr val="920A06"/>
                </a:solidFill>
                <a:latin typeface="DejaVu Serif Bold"/>
                <a:ea typeface="DejaVu Serif Bold"/>
                <a:cs typeface="DejaVu Serif Bold"/>
                <a:sym typeface="DejaVu Serif Bold"/>
              </a:rPr>
              <a:t>khẳng</a:t>
            </a:r>
            <a:r>
              <a:rPr lang="en-US" sz="5399" b="1" dirty="0">
                <a:solidFill>
                  <a:srgbClr val="920A06"/>
                </a:solidFill>
                <a:latin typeface="DejaVu Serif Bold"/>
                <a:ea typeface="DejaVu Serif Bold"/>
                <a:cs typeface="DejaVu Serif Bold"/>
                <a:sym typeface="DejaVu Serif Bold"/>
              </a:rPr>
              <a:t> </a:t>
            </a:r>
            <a:r>
              <a:rPr lang="en-US" sz="5399" b="1" dirty="0" err="1">
                <a:solidFill>
                  <a:srgbClr val="920A06"/>
                </a:solidFill>
                <a:latin typeface="DejaVu Serif Bold"/>
                <a:ea typeface="DejaVu Serif Bold"/>
                <a:cs typeface="DejaVu Serif Bold"/>
                <a:sym typeface="DejaVu Serif Bold"/>
              </a:rPr>
              <a:t>định</a:t>
            </a:r>
            <a:r>
              <a:rPr lang="en-US" sz="5399" b="1" dirty="0">
                <a:solidFill>
                  <a:srgbClr val="920A06"/>
                </a:solidFill>
                <a:latin typeface="DejaVu Serif Bold"/>
                <a:ea typeface="DejaVu Serif Bold"/>
                <a:cs typeface="DejaVu Serif Bold"/>
                <a:sym typeface="DejaVu Serif Bold"/>
              </a:rPr>
              <a:t>: “Quốc hội ta </a:t>
            </a:r>
            <a:r>
              <a:rPr lang="en-US" sz="5399" b="1" dirty="0" err="1">
                <a:solidFill>
                  <a:srgbClr val="920A06"/>
                </a:solidFill>
                <a:latin typeface="DejaVu Serif Bold"/>
                <a:ea typeface="DejaVu Serif Bold"/>
                <a:cs typeface="DejaVu Serif Bold"/>
                <a:sym typeface="DejaVu Serif Bold"/>
              </a:rPr>
              <a:t>đã</a:t>
            </a:r>
            <a:r>
              <a:rPr lang="en-US" sz="5399" b="1" dirty="0">
                <a:solidFill>
                  <a:srgbClr val="920A06"/>
                </a:solidFill>
                <a:latin typeface="DejaVu Serif Bold"/>
                <a:ea typeface="DejaVu Serif Bold"/>
                <a:cs typeface="DejaVu Serif Bold"/>
                <a:sym typeface="DejaVu Serif Bold"/>
              </a:rPr>
              <a:t> </a:t>
            </a:r>
            <a:r>
              <a:rPr lang="en-US" sz="5399" b="1" dirty="0" err="1">
                <a:solidFill>
                  <a:srgbClr val="920A06"/>
                </a:solidFill>
                <a:latin typeface="DejaVu Serif Bold"/>
                <a:ea typeface="DejaVu Serif Bold"/>
                <a:cs typeface="DejaVu Serif Bold"/>
                <a:sym typeface="DejaVu Serif Bold"/>
              </a:rPr>
              <a:t>hết</a:t>
            </a:r>
            <a:r>
              <a:rPr lang="en-US" sz="5399" b="1" dirty="0">
                <a:solidFill>
                  <a:srgbClr val="920A06"/>
                </a:solidFill>
                <a:latin typeface="DejaVu Serif Bold"/>
                <a:ea typeface="DejaVu Serif Bold"/>
                <a:cs typeface="DejaVu Serif Bold"/>
                <a:sym typeface="DejaVu Serif Bold"/>
              </a:rPr>
              <a:t> </a:t>
            </a:r>
            <a:r>
              <a:rPr lang="en-US" sz="5399" b="1" dirty="0" err="1">
                <a:solidFill>
                  <a:srgbClr val="920A06"/>
                </a:solidFill>
                <a:latin typeface="DejaVu Serif Bold"/>
                <a:ea typeface="DejaVu Serif Bold"/>
                <a:cs typeface="DejaVu Serif Bold"/>
                <a:sym typeface="DejaVu Serif Bold"/>
              </a:rPr>
              <a:t>lòng</a:t>
            </a:r>
            <a:r>
              <a:rPr lang="en-US" sz="5399" b="1" dirty="0">
                <a:solidFill>
                  <a:srgbClr val="920A06"/>
                </a:solidFill>
                <a:latin typeface="DejaVu Serif Bold"/>
                <a:ea typeface="DejaVu Serif Bold"/>
                <a:cs typeface="DejaVu Serif Bold"/>
                <a:sym typeface="DejaVu Serif Bold"/>
              </a:rPr>
              <a:t> </a:t>
            </a:r>
            <a:r>
              <a:rPr lang="en-US" sz="5399" b="1" dirty="0" err="1">
                <a:solidFill>
                  <a:srgbClr val="920A06"/>
                </a:solidFill>
                <a:latin typeface="DejaVu Serif Bold"/>
                <a:ea typeface="DejaVu Serif Bold"/>
                <a:cs typeface="DejaVu Serif Bold"/>
                <a:sym typeface="DejaVu Serif Bold"/>
              </a:rPr>
              <a:t>vì</a:t>
            </a:r>
            <a:r>
              <a:rPr lang="en-US" sz="5399" b="1" dirty="0">
                <a:solidFill>
                  <a:srgbClr val="920A06"/>
                </a:solidFill>
                <a:latin typeface="DejaVu Serif Bold"/>
                <a:ea typeface="DejaVu Serif Bold"/>
                <a:cs typeface="DejaVu Serif Bold"/>
                <a:sym typeface="DejaVu Serif Bold"/>
              </a:rPr>
              <a:t> </a:t>
            </a:r>
            <a:r>
              <a:rPr lang="en-US" sz="5399" b="1" dirty="0" err="1">
                <a:solidFill>
                  <a:srgbClr val="920A06"/>
                </a:solidFill>
                <a:latin typeface="DejaVu Serif Bold"/>
                <a:ea typeface="DejaVu Serif Bold"/>
                <a:cs typeface="DejaVu Serif Bold"/>
                <a:sym typeface="DejaVu Serif Bold"/>
              </a:rPr>
              <a:t>dân</a:t>
            </a:r>
            <a:r>
              <a:rPr lang="en-US" sz="5399" b="1" dirty="0">
                <a:solidFill>
                  <a:srgbClr val="920A06"/>
                </a:solidFill>
                <a:latin typeface="DejaVu Serif Bold"/>
                <a:ea typeface="DejaVu Serif Bold"/>
                <a:cs typeface="DejaVu Serif Bold"/>
                <a:sym typeface="DejaVu Serif Bold"/>
              </a:rPr>
              <a:t> </a:t>
            </a:r>
            <a:r>
              <a:rPr lang="en-US" sz="5399" b="1" dirty="0" err="1">
                <a:solidFill>
                  <a:srgbClr val="920A06"/>
                </a:solidFill>
                <a:latin typeface="DejaVu Serif Bold"/>
                <a:ea typeface="DejaVu Serif Bold"/>
                <a:cs typeface="DejaVu Serif Bold"/>
                <a:sym typeface="DejaVu Serif Bold"/>
              </a:rPr>
              <a:t>vì</a:t>
            </a:r>
            <a:r>
              <a:rPr lang="en-US" sz="5399" b="1" dirty="0">
                <a:solidFill>
                  <a:srgbClr val="920A06"/>
                </a:solidFill>
                <a:latin typeface="DejaVu Serif Bold"/>
                <a:ea typeface="DejaVu Serif Bold"/>
                <a:cs typeface="DejaVu Serif Bold"/>
                <a:sym typeface="DejaVu Serif Bold"/>
              </a:rPr>
              <a:t> </a:t>
            </a:r>
            <a:r>
              <a:rPr lang="en-US" sz="5399" b="1" dirty="0" err="1">
                <a:solidFill>
                  <a:srgbClr val="920A06"/>
                </a:solidFill>
                <a:latin typeface="DejaVu Serif Bold"/>
                <a:ea typeface="DejaVu Serif Bold"/>
                <a:cs typeface="DejaVu Serif Bold"/>
                <a:sym typeface="DejaVu Serif Bold"/>
              </a:rPr>
              <a:t>nước</a:t>
            </a:r>
            <a:r>
              <a:rPr lang="en-US" sz="5399" b="1" dirty="0">
                <a:solidFill>
                  <a:srgbClr val="920A06"/>
                </a:solidFill>
                <a:latin typeface="DejaVu Serif Bold"/>
                <a:ea typeface="DejaVu Serif Bold"/>
                <a:cs typeface="DejaVu Serif Bold"/>
                <a:sym typeface="DejaVu Serif Bold"/>
              </a:rPr>
              <a:t>, </a:t>
            </a:r>
            <a:r>
              <a:rPr lang="en-US" sz="5399" b="1" dirty="0" err="1">
                <a:solidFill>
                  <a:srgbClr val="920A06"/>
                </a:solidFill>
                <a:latin typeface="DejaVu Serif Bold"/>
                <a:ea typeface="DejaVu Serif Bold"/>
                <a:cs typeface="DejaVu Serif Bold"/>
                <a:sym typeface="DejaVu Serif Bold"/>
              </a:rPr>
              <a:t>làm</a:t>
            </a:r>
            <a:r>
              <a:rPr lang="en-US" sz="5399" b="1" dirty="0">
                <a:solidFill>
                  <a:srgbClr val="920A06"/>
                </a:solidFill>
                <a:latin typeface="DejaVu Serif Bold"/>
                <a:ea typeface="DejaVu Serif Bold"/>
                <a:cs typeface="DejaVu Serif Bold"/>
                <a:sym typeface="DejaVu Serif Bold"/>
              </a:rPr>
              <a:t> </a:t>
            </a:r>
            <a:r>
              <a:rPr lang="en-US" sz="5399" b="1" dirty="0" err="1">
                <a:solidFill>
                  <a:srgbClr val="920A06"/>
                </a:solidFill>
                <a:latin typeface="DejaVu Serif Bold"/>
                <a:ea typeface="DejaVu Serif Bold"/>
                <a:cs typeface="DejaVu Serif Bold"/>
                <a:sym typeface="DejaVu Serif Bold"/>
              </a:rPr>
              <a:t>trọn</a:t>
            </a:r>
            <a:r>
              <a:rPr lang="en-US" sz="5399" b="1" dirty="0">
                <a:solidFill>
                  <a:srgbClr val="920A06"/>
                </a:solidFill>
                <a:latin typeface="DejaVu Serif Bold"/>
                <a:ea typeface="DejaVu Serif Bold"/>
                <a:cs typeface="DejaVu Serif Bold"/>
                <a:sym typeface="DejaVu Serif Bold"/>
              </a:rPr>
              <a:t> </a:t>
            </a:r>
            <a:r>
              <a:rPr lang="en-US" sz="5399" b="1" dirty="0" err="1">
                <a:solidFill>
                  <a:srgbClr val="920A06"/>
                </a:solidFill>
                <a:latin typeface="DejaVu Serif Bold"/>
                <a:ea typeface="DejaVu Serif Bold"/>
                <a:cs typeface="DejaVu Serif Bold"/>
                <a:sym typeface="DejaVu Serif Bold"/>
              </a:rPr>
              <a:t>nhiệm</a:t>
            </a:r>
            <a:r>
              <a:rPr lang="en-US" sz="5399" b="1" dirty="0">
                <a:solidFill>
                  <a:srgbClr val="920A06"/>
                </a:solidFill>
                <a:latin typeface="DejaVu Serif Bold"/>
                <a:ea typeface="DejaVu Serif Bold"/>
                <a:cs typeface="DejaVu Serif Bold"/>
                <a:sym typeface="DejaVu Serif Bold"/>
              </a:rPr>
              <a:t> </a:t>
            </a:r>
            <a:r>
              <a:rPr lang="en-US" sz="5399" b="1" dirty="0" err="1">
                <a:solidFill>
                  <a:srgbClr val="920A06"/>
                </a:solidFill>
                <a:latin typeface="DejaVu Serif Bold"/>
                <a:ea typeface="DejaVu Serif Bold"/>
                <a:cs typeface="DejaVu Serif Bold"/>
                <a:sym typeface="DejaVu Serif Bold"/>
              </a:rPr>
              <a:t>vụ</a:t>
            </a:r>
            <a:r>
              <a:rPr lang="en-US" sz="5399" b="1" dirty="0">
                <a:solidFill>
                  <a:srgbClr val="920A06"/>
                </a:solidFill>
                <a:latin typeface="DejaVu Serif Bold"/>
                <a:ea typeface="DejaVu Serif Bold"/>
                <a:cs typeface="DejaVu Serif Bold"/>
                <a:sym typeface="DejaVu Serif Bold"/>
              </a:rPr>
              <a:t> </a:t>
            </a:r>
            <a:r>
              <a:rPr lang="en-US" sz="5399" b="1" dirty="0" err="1">
                <a:solidFill>
                  <a:srgbClr val="920A06"/>
                </a:solidFill>
                <a:latin typeface="DejaVu Serif Bold"/>
                <a:ea typeface="DejaVu Serif Bold"/>
                <a:cs typeface="DejaVu Serif Bold"/>
                <a:sym typeface="DejaVu Serif Bold"/>
              </a:rPr>
              <a:t>của</a:t>
            </a:r>
            <a:r>
              <a:rPr lang="en-US" sz="5399" b="1" dirty="0">
                <a:solidFill>
                  <a:srgbClr val="920A06"/>
                </a:solidFill>
                <a:latin typeface="DejaVu Serif Bold"/>
                <a:ea typeface="DejaVu Serif Bold"/>
                <a:cs typeface="DejaVu Serif Bold"/>
                <a:sym typeface="DejaVu Serif Bold"/>
              </a:rPr>
              <a:t> </a:t>
            </a:r>
            <a:r>
              <a:rPr lang="en-US" sz="5399" b="1" dirty="0" err="1">
                <a:solidFill>
                  <a:srgbClr val="920A06"/>
                </a:solidFill>
                <a:latin typeface="DejaVu Serif Bold"/>
                <a:ea typeface="DejaVu Serif Bold"/>
                <a:cs typeface="DejaVu Serif Bold"/>
                <a:sym typeface="DejaVu Serif Bold"/>
              </a:rPr>
              <a:t>những</a:t>
            </a:r>
            <a:r>
              <a:rPr lang="en-US" sz="5399" b="1" dirty="0">
                <a:solidFill>
                  <a:srgbClr val="920A06"/>
                </a:solidFill>
                <a:latin typeface="DejaVu Serif Bold"/>
                <a:ea typeface="DejaVu Serif Bold"/>
                <a:cs typeface="DejaVu Serif Bold"/>
                <a:sym typeface="DejaVu Serif Bold"/>
              </a:rPr>
              <a:t> </a:t>
            </a:r>
            <a:r>
              <a:rPr lang="en-US" sz="5399" b="1" dirty="0" err="1">
                <a:solidFill>
                  <a:srgbClr val="920A06"/>
                </a:solidFill>
                <a:latin typeface="DejaVu Serif Bold"/>
                <a:ea typeface="DejaVu Serif Bold"/>
                <a:cs typeface="DejaVu Serif Bold"/>
                <a:sym typeface="DejaVu Serif Bold"/>
              </a:rPr>
              <a:t>đại</a:t>
            </a:r>
            <a:r>
              <a:rPr lang="en-US" sz="5399" b="1" dirty="0">
                <a:solidFill>
                  <a:srgbClr val="920A06"/>
                </a:solidFill>
                <a:latin typeface="DejaVu Serif Bold"/>
                <a:ea typeface="DejaVu Serif Bold"/>
                <a:cs typeface="DejaVu Serif Bold"/>
                <a:sym typeface="DejaVu Serif Bold"/>
              </a:rPr>
              <a:t> </a:t>
            </a:r>
            <a:r>
              <a:rPr lang="en-US" sz="5399" b="1" dirty="0" err="1">
                <a:solidFill>
                  <a:srgbClr val="920A06"/>
                </a:solidFill>
                <a:latin typeface="DejaVu Serif Bold"/>
                <a:ea typeface="DejaVu Serif Bold"/>
                <a:cs typeface="DejaVu Serif Bold"/>
                <a:sym typeface="DejaVu Serif Bold"/>
              </a:rPr>
              <a:t>biểu</a:t>
            </a:r>
            <a:r>
              <a:rPr lang="en-US" sz="5399" b="1" dirty="0">
                <a:solidFill>
                  <a:srgbClr val="920A06"/>
                </a:solidFill>
                <a:latin typeface="DejaVu Serif Bold"/>
                <a:ea typeface="DejaVu Serif Bold"/>
                <a:cs typeface="DejaVu Serif Bold"/>
                <a:sym typeface="DejaVu Serif Bold"/>
              </a:rPr>
              <a:t> </a:t>
            </a:r>
            <a:r>
              <a:rPr lang="en-US" sz="5399" b="1" dirty="0" err="1">
                <a:solidFill>
                  <a:srgbClr val="920A06"/>
                </a:solidFill>
                <a:latin typeface="DejaVu Serif Bold"/>
                <a:ea typeface="DejaVu Serif Bold"/>
                <a:cs typeface="DejaVu Serif Bold"/>
                <a:sym typeface="DejaVu Serif Bold"/>
              </a:rPr>
              <a:t>của</a:t>
            </a:r>
            <a:r>
              <a:rPr lang="en-US" sz="5399" b="1" dirty="0">
                <a:solidFill>
                  <a:srgbClr val="920A06"/>
                </a:solidFill>
                <a:latin typeface="DejaVu Serif Bold"/>
                <a:ea typeface="DejaVu Serif Bold"/>
                <a:cs typeface="DejaVu Serif Bold"/>
                <a:sym typeface="DejaVu Serif Bold"/>
              </a:rPr>
              <a:t> </a:t>
            </a:r>
            <a:r>
              <a:rPr lang="en-US" sz="5399" b="1" dirty="0" err="1">
                <a:solidFill>
                  <a:srgbClr val="920A06"/>
                </a:solidFill>
                <a:latin typeface="DejaVu Serif Bold"/>
                <a:ea typeface="DejaVu Serif Bold"/>
                <a:cs typeface="DejaVu Serif Bold"/>
                <a:sym typeface="DejaVu Serif Bold"/>
              </a:rPr>
              <a:t>nhân</a:t>
            </a:r>
            <a:r>
              <a:rPr lang="en-US" sz="5399" b="1" dirty="0">
                <a:solidFill>
                  <a:srgbClr val="920A06"/>
                </a:solidFill>
                <a:latin typeface="DejaVu Serif Bold"/>
                <a:ea typeface="DejaVu Serif Bold"/>
                <a:cs typeface="DejaVu Serif Bold"/>
                <a:sym typeface="DejaVu Serif Bold"/>
              </a:rPr>
              <a:t> </a:t>
            </a:r>
            <a:r>
              <a:rPr lang="en-US" sz="5399" b="1" dirty="0" err="1">
                <a:solidFill>
                  <a:srgbClr val="920A06"/>
                </a:solidFill>
                <a:latin typeface="DejaVu Serif Bold"/>
                <a:ea typeface="DejaVu Serif Bold"/>
                <a:cs typeface="DejaVu Serif Bold"/>
                <a:sym typeface="DejaVu Serif Bold"/>
              </a:rPr>
              <a:t>dân</a:t>
            </a:r>
            <a:r>
              <a:rPr lang="en-US" sz="5399" b="1" dirty="0">
                <a:solidFill>
                  <a:srgbClr val="920A06"/>
                </a:solidFill>
                <a:latin typeface="DejaVu Serif Bold"/>
                <a:ea typeface="DejaVu Serif Bold"/>
                <a:cs typeface="DejaVu Serif Bold"/>
                <a:sym typeface="DejaVu Serif Bold"/>
              </a:rPr>
              <a:t>”.</a:t>
            </a:r>
          </a:p>
          <a:p>
            <a:pPr algn="ctr">
              <a:lnSpc>
                <a:spcPts val="7559"/>
              </a:lnSpc>
            </a:pPr>
            <a:endParaRPr lang="en-US" sz="5399" b="1" dirty="0">
              <a:solidFill>
                <a:srgbClr val="920A06"/>
              </a:solidFill>
              <a:latin typeface="DejaVu Serif Bold"/>
              <a:ea typeface="DejaVu Serif Bold"/>
              <a:cs typeface="DejaVu Serif Bold"/>
              <a:sym typeface="DejaVu Serif Bold"/>
            </a:endParaRPr>
          </a:p>
        </p:txBody>
      </p:sp>
      <p:sp>
        <p:nvSpPr>
          <p:cNvPr id="14" name="Freeform 14"/>
          <p:cNvSpPr/>
          <p:nvPr/>
        </p:nvSpPr>
        <p:spPr>
          <a:xfrm rot="4349820">
            <a:off x="27466884" y="-1361701"/>
            <a:ext cx="10232416" cy="7576251"/>
          </a:xfrm>
          <a:custGeom>
            <a:avLst/>
            <a:gdLst/>
            <a:ahLst/>
            <a:cxnLst/>
            <a:rect l="l" t="t" r="r" b="b"/>
            <a:pathLst>
              <a:path w="10232416" h="7576251">
                <a:moveTo>
                  <a:pt x="0" y="0"/>
                </a:moveTo>
                <a:lnTo>
                  <a:pt x="10232415" y="0"/>
                </a:lnTo>
                <a:lnTo>
                  <a:pt x="10232415" y="7576251"/>
                </a:lnTo>
                <a:lnTo>
                  <a:pt x="0" y="7576251"/>
                </a:lnTo>
                <a:lnTo>
                  <a:pt x="0" y="0"/>
                </a:lnTo>
                <a:close/>
              </a:path>
            </a:pathLst>
          </a:custGeom>
          <a:blipFill>
            <a:blip r:embed="rId4"/>
            <a:stretch>
              <a:fillRect/>
            </a:stretch>
          </a:blipFill>
        </p:spPr>
      </p:sp>
      <p:sp>
        <p:nvSpPr>
          <p:cNvPr id="15" name="Freeform 15"/>
          <p:cNvSpPr/>
          <p:nvPr/>
        </p:nvSpPr>
        <p:spPr>
          <a:xfrm rot="423164">
            <a:off x="-1826901" y="-965629"/>
            <a:ext cx="10303447" cy="7628844"/>
          </a:xfrm>
          <a:custGeom>
            <a:avLst/>
            <a:gdLst/>
            <a:ahLst/>
            <a:cxnLst/>
            <a:rect l="l" t="t" r="r" b="b"/>
            <a:pathLst>
              <a:path w="10303447" h="7628844">
                <a:moveTo>
                  <a:pt x="0" y="0"/>
                </a:moveTo>
                <a:lnTo>
                  <a:pt x="10303447" y="0"/>
                </a:lnTo>
                <a:lnTo>
                  <a:pt x="10303447" y="7628844"/>
                </a:lnTo>
                <a:lnTo>
                  <a:pt x="0" y="7628844"/>
                </a:lnTo>
                <a:lnTo>
                  <a:pt x="0" y="0"/>
                </a:lnTo>
                <a:close/>
              </a:path>
            </a:pathLst>
          </a:custGeom>
          <a:blipFill>
            <a:blip r:embed="rId4"/>
            <a:stretch>
              <a:fillRect/>
            </a:stretch>
          </a:blipFill>
        </p:spPr>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rgbClr val="D10000">
                <a:alpha val="100000"/>
              </a:srgbClr>
            </a:gs>
            <a:gs pos="100000">
              <a:srgbClr val="9E0101">
                <a:alpha val="100000"/>
              </a:srgbClr>
            </a:gs>
          </a:gsLst>
          <a:lin ang="5400000"/>
        </a:gradFill>
        <a:effectLst/>
      </p:bgPr>
    </p:bg>
    <p:spTree>
      <p:nvGrpSpPr>
        <p:cNvPr id="1" name=""/>
        <p:cNvGrpSpPr/>
        <p:nvPr/>
      </p:nvGrpSpPr>
      <p:grpSpPr>
        <a:xfrm>
          <a:off x="0" y="0"/>
          <a:ext cx="0" cy="0"/>
          <a:chOff x="0" y="0"/>
          <a:chExt cx="0" cy="0"/>
        </a:xfrm>
      </p:grpSpPr>
      <p:sp>
        <p:nvSpPr>
          <p:cNvPr id="2" name="Freeform 2"/>
          <p:cNvSpPr/>
          <p:nvPr/>
        </p:nvSpPr>
        <p:spPr>
          <a:xfrm rot="5400000">
            <a:off x="24537943" y="7300916"/>
            <a:ext cx="19034539" cy="3616129"/>
          </a:xfrm>
          <a:custGeom>
            <a:avLst/>
            <a:gdLst/>
            <a:ahLst/>
            <a:cxnLst/>
            <a:rect l="l" t="t" r="r" b="b"/>
            <a:pathLst>
              <a:path w="19034539" h="3616129">
                <a:moveTo>
                  <a:pt x="0" y="0"/>
                </a:moveTo>
                <a:lnTo>
                  <a:pt x="19034539" y="0"/>
                </a:lnTo>
                <a:lnTo>
                  <a:pt x="19034539" y="3616129"/>
                </a:lnTo>
                <a:lnTo>
                  <a:pt x="0" y="3616129"/>
                </a:lnTo>
                <a:lnTo>
                  <a:pt x="0" y="0"/>
                </a:lnTo>
                <a:close/>
              </a:path>
            </a:pathLst>
          </a:custGeom>
          <a:blipFill>
            <a:blip r:embed="rId2"/>
            <a:stretch>
              <a:fillRect l="-32542"/>
            </a:stretch>
          </a:blipFill>
          <a:ln cap="sq">
            <a:noFill/>
            <a:prstDash val="solid"/>
            <a:miter/>
          </a:ln>
        </p:spPr>
      </p:sp>
      <p:sp>
        <p:nvSpPr>
          <p:cNvPr id="3" name="Freeform 3"/>
          <p:cNvSpPr/>
          <p:nvPr/>
        </p:nvSpPr>
        <p:spPr>
          <a:xfrm>
            <a:off x="0" y="0"/>
            <a:ext cx="36454791" cy="19569312"/>
          </a:xfrm>
          <a:custGeom>
            <a:avLst/>
            <a:gdLst/>
            <a:ahLst/>
            <a:cxnLst/>
            <a:rect l="l" t="t" r="r" b="b"/>
            <a:pathLst>
              <a:path w="36454791" h="19569312">
                <a:moveTo>
                  <a:pt x="0" y="0"/>
                </a:moveTo>
                <a:lnTo>
                  <a:pt x="36454791" y="0"/>
                </a:lnTo>
                <a:lnTo>
                  <a:pt x="36454791" y="19569312"/>
                </a:lnTo>
                <a:lnTo>
                  <a:pt x="0" y="19569312"/>
                </a:lnTo>
                <a:lnTo>
                  <a:pt x="0" y="0"/>
                </a:lnTo>
                <a:close/>
              </a:path>
            </a:pathLst>
          </a:custGeom>
          <a:blipFill>
            <a:blip r:embed="rId3"/>
            <a:stretch>
              <a:fillRect t="-16655" b="-7457"/>
            </a:stretch>
          </a:blipFill>
        </p:spPr>
      </p:sp>
      <p:grpSp>
        <p:nvGrpSpPr>
          <p:cNvPr id="4" name="Group 4"/>
          <p:cNvGrpSpPr/>
          <p:nvPr/>
        </p:nvGrpSpPr>
        <p:grpSpPr>
          <a:xfrm>
            <a:off x="1843754" y="3481629"/>
            <a:ext cx="32312493" cy="3484840"/>
            <a:chOff x="0" y="0"/>
            <a:chExt cx="5257231" cy="566982"/>
          </a:xfrm>
        </p:grpSpPr>
        <p:sp>
          <p:nvSpPr>
            <p:cNvPr id="5" name="Freeform 5"/>
            <p:cNvSpPr/>
            <p:nvPr/>
          </p:nvSpPr>
          <p:spPr>
            <a:xfrm>
              <a:off x="0" y="0"/>
              <a:ext cx="5257231" cy="566982"/>
            </a:xfrm>
            <a:custGeom>
              <a:avLst/>
              <a:gdLst/>
              <a:ahLst/>
              <a:cxnLst/>
              <a:rect l="l" t="t" r="r" b="b"/>
              <a:pathLst>
                <a:path w="5257231" h="566982">
                  <a:moveTo>
                    <a:pt x="21324" y="0"/>
                  </a:moveTo>
                  <a:lnTo>
                    <a:pt x="5235908" y="0"/>
                  </a:lnTo>
                  <a:cubicBezTo>
                    <a:pt x="5247684" y="0"/>
                    <a:pt x="5257231" y="9547"/>
                    <a:pt x="5257231" y="21324"/>
                  </a:cubicBezTo>
                  <a:lnTo>
                    <a:pt x="5257231" y="545658"/>
                  </a:lnTo>
                  <a:cubicBezTo>
                    <a:pt x="5257231" y="551314"/>
                    <a:pt x="5254985" y="556738"/>
                    <a:pt x="5250986" y="560737"/>
                  </a:cubicBezTo>
                  <a:cubicBezTo>
                    <a:pt x="5246987" y="564736"/>
                    <a:pt x="5241563" y="566982"/>
                    <a:pt x="5235908" y="566982"/>
                  </a:cubicBezTo>
                  <a:lnTo>
                    <a:pt x="21324" y="566982"/>
                  </a:lnTo>
                  <a:cubicBezTo>
                    <a:pt x="9547" y="566982"/>
                    <a:pt x="0" y="557435"/>
                    <a:pt x="0" y="545658"/>
                  </a:cubicBezTo>
                  <a:lnTo>
                    <a:pt x="0" y="21324"/>
                  </a:lnTo>
                  <a:cubicBezTo>
                    <a:pt x="0" y="9547"/>
                    <a:pt x="9547" y="0"/>
                    <a:pt x="21324" y="0"/>
                  </a:cubicBezTo>
                  <a:close/>
                </a:path>
              </a:pathLst>
            </a:custGeom>
            <a:solidFill>
              <a:srgbClr val="CCC160">
                <a:alpha val="40784"/>
              </a:srgbClr>
            </a:solidFill>
          </p:spPr>
        </p:sp>
        <p:sp>
          <p:nvSpPr>
            <p:cNvPr id="6" name="TextBox 6"/>
            <p:cNvSpPr txBox="1"/>
            <p:nvPr/>
          </p:nvSpPr>
          <p:spPr>
            <a:xfrm>
              <a:off x="0" y="-57150"/>
              <a:ext cx="5257231" cy="624132"/>
            </a:xfrm>
            <a:prstGeom prst="rect">
              <a:avLst/>
            </a:prstGeom>
          </p:spPr>
          <p:txBody>
            <a:bodyPr lIns="50800" tIns="50800" rIns="50800" bIns="50800" rtlCol="0" anchor="ctr"/>
            <a:lstStyle/>
            <a:p>
              <a:pPr algn="ctr">
                <a:lnSpc>
                  <a:spcPts val="3887"/>
                </a:lnSpc>
              </a:pPr>
              <a:endParaRPr/>
            </a:p>
          </p:txBody>
        </p:sp>
      </p:grpSp>
      <p:sp>
        <p:nvSpPr>
          <p:cNvPr id="7" name="TextBox 7"/>
          <p:cNvSpPr txBox="1"/>
          <p:nvPr/>
        </p:nvSpPr>
        <p:spPr>
          <a:xfrm>
            <a:off x="1152318" y="1332891"/>
            <a:ext cx="36000000" cy="1269363"/>
          </a:xfrm>
          <a:prstGeom prst="rect">
            <a:avLst/>
          </a:prstGeom>
        </p:spPr>
        <p:txBody>
          <a:bodyPr lIns="0" tIns="0" rIns="0" bIns="0" rtlCol="0" anchor="t">
            <a:spAutoFit/>
          </a:bodyPr>
          <a:lstStyle/>
          <a:p>
            <a:pPr algn="ctr">
              <a:lnSpc>
                <a:spcPts val="10360"/>
              </a:lnSpc>
            </a:pPr>
            <a:r>
              <a:rPr lang="en-US" sz="7400" dirty="0">
                <a:solidFill>
                  <a:srgbClr val="C9030B"/>
                </a:solidFill>
                <a:latin typeface="Paytone One"/>
                <a:ea typeface="Paytone One"/>
                <a:cs typeface="Paytone One"/>
                <a:sym typeface="Paytone One"/>
              </a:rPr>
              <a:t>THỜI KỲ 1960 - 1980</a:t>
            </a:r>
          </a:p>
        </p:txBody>
      </p:sp>
      <p:sp>
        <p:nvSpPr>
          <p:cNvPr id="8" name="TextBox 8"/>
          <p:cNvSpPr txBox="1"/>
          <p:nvPr/>
        </p:nvSpPr>
        <p:spPr>
          <a:xfrm>
            <a:off x="4193553" y="2370429"/>
            <a:ext cx="32261238" cy="1044574"/>
          </a:xfrm>
          <a:prstGeom prst="rect">
            <a:avLst/>
          </a:prstGeom>
        </p:spPr>
        <p:txBody>
          <a:bodyPr lIns="0" tIns="0" rIns="0" bIns="0" rtlCol="0" anchor="t">
            <a:spAutoFit/>
          </a:bodyPr>
          <a:lstStyle/>
          <a:p>
            <a:pPr algn="l">
              <a:lnSpc>
                <a:spcPts val="8400"/>
              </a:lnSpc>
            </a:pPr>
            <a:r>
              <a:rPr lang="en-US" sz="6000" b="1" dirty="0">
                <a:solidFill>
                  <a:srgbClr val="920A06"/>
                </a:solidFill>
                <a:latin typeface="DejaVu Serif Bold"/>
                <a:ea typeface="DejaVu Serif Bold"/>
                <a:cs typeface="DejaVu Serif Bold"/>
                <a:sym typeface="DejaVu Serif Bold"/>
              </a:rPr>
              <a:t>I. </a:t>
            </a:r>
            <a:r>
              <a:rPr lang="en-US" sz="6000" b="1" dirty="0" err="1">
                <a:solidFill>
                  <a:srgbClr val="920A06"/>
                </a:solidFill>
                <a:latin typeface="DejaVu Serif Bold"/>
                <a:ea typeface="DejaVu Serif Bold"/>
                <a:cs typeface="DejaVu Serif Bold"/>
                <a:sym typeface="DejaVu Serif Bold"/>
              </a:rPr>
              <a:t>Bối</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cảnh</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chung</a:t>
            </a:r>
            <a:r>
              <a:rPr lang="en-US" sz="6000" b="1" dirty="0">
                <a:solidFill>
                  <a:srgbClr val="920A06"/>
                </a:solidFill>
                <a:latin typeface="DejaVu Serif Bold"/>
                <a:ea typeface="DejaVu Serif Bold"/>
                <a:cs typeface="DejaVu Serif Bold"/>
                <a:sym typeface="DejaVu Serif Bold"/>
              </a:rPr>
              <a:t>:</a:t>
            </a:r>
          </a:p>
        </p:txBody>
      </p:sp>
      <p:sp>
        <p:nvSpPr>
          <p:cNvPr id="9" name="TextBox 9"/>
          <p:cNvSpPr txBox="1"/>
          <p:nvPr/>
        </p:nvSpPr>
        <p:spPr>
          <a:xfrm>
            <a:off x="1843754" y="3923023"/>
            <a:ext cx="31792263" cy="2435208"/>
          </a:xfrm>
          <a:prstGeom prst="rect">
            <a:avLst/>
          </a:prstGeom>
        </p:spPr>
        <p:txBody>
          <a:bodyPr lIns="0" tIns="0" rIns="0" bIns="0" rtlCol="0" anchor="t">
            <a:spAutoFit/>
          </a:bodyPr>
          <a:lstStyle/>
          <a:p>
            <a:pPr marL="998679" lvl="1" indent="-499339" algn="just">
              <a:lnSpc>
                <a:spcPts val="6475"/>
              </a:lnSpc>
              <a:buFont typeface="Arial"/>
              <a:buChar char="•"/>
            </a:pPr>
            <a:r>
              <a:rPr lang="en-US" sz="4625" dirty="0">
                <a:solidFill>
                  <a:srgbClr val="000000"/>
                </a:solidFill>
                <a:latin typeface="DejaVu Serif"/>
                <a:ea typeface="DejaVu Serif"/>
                <a:cs typeface="DejaVu Serif"/>
                <a:sym typeface="DejaVu Serif"/>
              </a:rPr>
              <a:t>Quốc hội </a:t>
            </a:r>
            <a:r>
              <a:rPr lang="en-US" sz="4625" dirty="0" err="1">
                <a:solidFill>
                  <a:srgbClr val="000000"/>
                </a:solidFill>
                <a:latin typeface="DejaVu Serif"/>
                <a:ea typeface="DejaVu Serif"/>
                <a:cs typeface="DejaVu Serif"/>
                <a:sym typeface="DejaVu Serif"/>
              </a:rPr>
              <a:t>hoạt</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động</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theo</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Hiến</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pháp</a:t>
            </a:r>
            <a:r>
              <a:rPr lang="en-US" sz="4625" dirty="0">
                <a:solidFill>
                  <a:srgbClr val="000000"/>
                </a:solidFill>
                <a:latin typeface="DejaVu Serif"/>
                <a:ea typeface="DejaVu Serif"/>
                <a:cs typeface="DejaVu Serif"/>
                <a:sym typeface="DejaVu Serif"/>
              </a:rPr>
              <a:t> 1959, </a:t>
            </a:r>
            <a:r>
              <a:rPr lang="en-US" sz="4625" dirty="0" err="1">
                <a:solidFill>
                  <a:srgbClr val="000000"/>
                </a:solidFill>
                <a:latin typeface="DejaVu Serif"/>
                <a:ea typeface="DejaVu Serif"/>
                <a:cs typeface="DejaVu Serif"/>
                <a:sym typeface="DejaVu Serif"/>
              </a:rPr>
              <a:t>Luật</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Tổ</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chức</a:t>
            </a:r>
            <a:r>
              <a:rPr lang="en-US" sz="4625" dirty="0">
                <a:solidFill>
                  <a:srgbClr val="000000"/>
                </a:solidFill>
                <a:latin typeface="DejaVu Serif"/>
                <a:ea typeface="DejaVu Serif"/>
                <a:cs typeface="DejaVu Serif"/>
                <a:sym typeface="DejaVu Serif"/>
              </a:rPr>
              <a:t> 1960; </a:t>
            </a:r>
            <a:r>
              <a:rPr lang="en-US" sz="4625" dirty="0" err="1">
                <a:solidFill>
                  <a:srgbClr val="000000"/>
                </a:solidFill>
                <a:latin typeface="DejaVu Serif"/>
                <a:ea typeface="DejaVu Serif"/>
                <a:cs typeface="DejaVu Serif"/>
                <a:sym typeface="DejaVu Serif"/>
              </a:rPr>
              <a:t>miền</a:t>
            </a:r>
            <a:r>
              <a:rPr lang="en-US" sz="4625" dirty="0">
                <a:solidFill>
                  <a:srgbClr val="000000"/>
                </a:solidFill>
                <a:latin typeface="DejaVu Serif"/>
                <a:ea typeface="DejaVu Serif"/>
                <a:cs typeface="DejaVu Serif"/>
                <a:sym typeface="DejaVu Serif"/>
              </a:rPr>
              <a:t> Bắc </a:t>
            </a:r>
            <a:r>
              <a:rPr lang="en-US" sz="4625" dirty="0" err="1">
                <a:solidFill>
                  <a:srgbClr val="000000"/>
                </a:solidFill>
                <a:latin typeface="DejaVu Serif"/>
                <a:ea typeface="DejaVu Serif"/>
                <a:cs typeface="DejaVu Serif"/>
                <a:sym typeface="DejaVu Serif"/>
              </a:rPr>
              <a:t>xây</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dựng</a:t>
            </a:r>
            <a:r>
              <a:rPr lang="en-US" sz="4625" dirty="0">
                <a:solidFill>
                  <a:srgbClr val="000000"/>
                </a:solidFill>
                <a:latin typeface="DejaVu Serif"/>
                <a:ea typeface="DejaVu Serif"/>
                <a:cs typeface="DejaVu Serif"/>
                <a:sym typeface="DejaVu Serif"/>
              </a:rPr>
              <a:t> CNXH </a:t>
            </a:r>
            <a:r>
              <a:rPr lang="en-US" sz="4625" dirty="0" err="1">
                <a:solidFill>
                  <a:srgbClr val="000000"/>
                </a:solidFill>
                <a:latin typeface="DejaVu Serif"/>
                <a:ea typeface="DejaVu Serif"/>
                <a:cs typeface="DejaVu Serif"/>
                <a:sym typeface="DejaVu Serif"/>
              </a:rPr>
              <a:t>làm</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hậu</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phương</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cho</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kháng</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chiến</a:t>
            </a:r>
            <a:r>
              <a:rPr lang="en-US" sz="4625" dirty="0">
                <a:solidFill>
                  <a:srgbClr val="000000"/>
                </a:solidFill>
                <a:latin typeface="DejaVu Serif"/>
                <a:ea typeface="DejaVu Serif"/>
                <a:cs typeface="DejaVu Serif"/>
                <a:sym typeface="DejaVu Serif"/>
              </a:rPr>
              <a:t>.</a:t>
            </a:r>
          </a:p>
          <a:p>
            <a:pPr marL="998679" lvl="1" indent="-499339" algn="just">
              <a:lnSpc>
                <a:spcPts val="6475"/>
              </a:lnSpc>
              <a:buFont typeface="Arial"/>
              <a:buChar char="•"/>
            </a:pPr>
            <a:r>
              <a:rPr lang="en-US" sz="4625" dirty="0" err="1">
                <a:solidFill>
                  <a:srgbClr val="000000"/>
                </a:solidFill>
                <a:latin typeface="DejaVu Serif"/>
                <a:ea typeface="DejaVu Serif"/>
                <a:cs typeface="DejaVu Serif"/>
                <a:sym typeface="DejaVu Serif"/>
              </a:rPr>
              <a:t>Có</a:t>
            </a:r>
            <a:r>
              <a:rPr lang="en-US" sz="4625" dirty="0">
                <a:solidFill>
                  <a:srgbClr val="000000"/>
                </a:solidFill>
                <a:latin typeface="DejaVu Serif"/>
                <a:ea typeface="DejaVu Serif"/>
                <a:cs typeface="DejaVu Serif"/>
                <a:sym typeface="DejaVu Serif"/>
              </a:rPr>
              <a:t> 17 </a:t>
            </a:r>
            <a:r>
              <a:rPr lang="en-US" sz="4625" dirty="0" err="1">
                <a:solidFill>
                  <a:srgbClr val="000000"/>
                </a:solidFill>
                <a:latin typeface="DejaVu Serif"/>
                <a:ea typeface="DejaVu Serif"/>
                <a:cs typeface="DejaVu Serif"/>
                <a:sym typeface="DejaVu Serif"/>
              </a:rPr>
              <a:t>nhiệm</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vụ</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quyền</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hạn</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cơ</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cấu</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gồm</a:t>
            </a:r>
            <a:r>
              <a:rPr lang="en-US" sz="4625" dirty="0">
                <a:solidFill>
                  <a:srgbClr val="000000"/>
                </a:solidFill>
                <a:latin typeface="DejaVu Serif"/>
                <a:ea typeface="DejaVu Serif"/>
                <a:cs typeface="DejaVu Serif"/>
                <a:sym typeface="DejaVu Serif"/>
              </a:rPr>
              <a:t> UBTVQH </a:t>
            </a:r>
            <a:r>
              <a:rPr lang="en-US" sz="4625" dirty="0" err="1">
                <a:solidFill>
                  <a:srgbClr val="000000"/>
                </a:solidFill>
                <a:latin typeface="DejaVu Serif"/>
                <a:ea typeface="DejaVu Serif"/>
                <a:cs typeface="DejaVu Serif"/>
                <a:sym typeface="DejaVu Serif"/>
              </a:rPr>
              <a:t>và</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các</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Ủy</a:t>
            </a:r>
            <a:r>
              <a:rPr lang="en-US" sz="4625" dirty="0">
                <a:solidFill>
                  <a:srgbClr val="000000"/>
                </a:solidFill>
                <a:latin typeface="DejaVu Serif"/>
                <a:ea typeface="DejaVu Serif"/>
                <a:cs typeface="DejaVu Serif"/>
                <a:sym typeface="DejaVu Serif"/>
              </a:rPr>
              <a:t> ban </a:t>
            </a:r>
            <a:r>
              <a:rPr lang="en-US" sz="4625" dirty="0" err="1">
                <a:solidFill>
                  <a:srgbClr val="000000"/>
                </a:solidFill>
                <a:latin typeface="DejaVu Serif"/>
                <a:ea typeface="DejaVu Serif"/>
                <a:cs typeface="DejaVu Serif"/>
                <a:sym typeface="DejaVu Serif"/>
              </a:rPr>
              <a:t>chuyên</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môn</a:t>
            </a:r>
            <a:r>
              <a:rPr lang="en-US" sz="4625" dirty="0">
                <a:solidFill>
                  <a:srgbClr val="000000"/>
                </a:solidFill>
                <a:latin typeface="DejaVu Serif"/>
                <a:ea typeface="DejaVu Serif"/>
                <a:cs typeface="DejaVu Serif"/>
                <a:sym typeface="DejaVu Serif"/>
              </a:rPr>
              <a:t>.</a:t>
            </a:r>
          </a:p>
        </p:txBody>
      </p:sp>
      <p:sp>
        <p:nvSpPr>
          <p:cNvPr id="10" name="TextBox 10"/>
          <p:cNvSpPr txBox="1"/>
          <p:nvPr/>
        </p:nvSpPr>
        <p:spPr>
          <a:xfrm>
            <a:off x="4193553" y="6909319"/>
            <a:ext cx="32261238" cy="1044574"/>
          </a:xfrm>
          <a:prstGeom prst="rect">
            <a:avLst/>
          </a:prstGeom>
        </p:spPr>
        <p:txBody>
          <a:bodyPr lIns="0" tIns="0" rIns="0" bIns="0" rtlCol="0" anchor="t">
            <a:spAutoFit/>
          </a:bodyPr>
          <a:lstStyle/>
          <a:p>
            <a:pPr algn="l">
              <a:lnSpc>
                <a:spcPts val="8400"/>
              </a:lnSpc>
            </a:pPr>
            <a:r>
              <a:rPr lang="en-US" sz="6000" b="1" dirty="0">
                <a:solidFill>
                  <a:srgbClr val="920A06"/>
                </a:solidFill>
                <a:latin typeface="DejaVu Serif Bold"/>
                <a:ea typeface="DejaVu Serif Bold"/>
                <a:cs typeface="DejaVu Serif Bold"/>
                <a:sym typeface="DejaVu Serif Bold"/>
              </a:rPr>
              <a:t>II. Các </a:t>
            </a:r>
            <a:r>
              <a:rPr lang="en-US" sz="6000" b="1" dirty="0" err="1">
                <a:solidFill>
                  <a:srgbClr val="920A06"/>
                </a:solidFill>
                <a:latin typeface="DejaVu Serif Bold"/>
                <a:ea typeface="DejaVu Serif Bold"/>
                <a:cs typeface="DejaVu Serif Bold"/>
                <a:sym typeface="DejaVu Serif Bold"/>
              </a:rPr>
              <a:t>khóa</a:t>
            </a:r>
            <a:r>
              <a:rPr lang="en-US" sz="6000" b="1" dirty="0">
                <a:solidFill>
                  <a:srgbClr val="920A06"/>
                </a:solidFill>
                <a:latin typeface="DejaVu Serif Bold"/>
                <a:ea typeface="DejaVu Serif Bold"/>
                <a:cs typeface="DejaVu Serif Bold"/>
                <a:sym typeface="DejaVu Serif Bold"/>
              </a:rPr>
              <a:t> Quốc hội:</a:t>
            </a:r>
          </a:p>
        </p:txBody>
      </p:sp>
      <p:grpSp>
        <p:nvGrpSpPr>
          <p:cNvPr id="11" name="Group 11"/>
          <p:cNvGrpSpPr/>
          <p:nvPr/>
        </p:nvGrpSpPr>
        <p:grpSpPr>
          <a:xfrm>
            <a:off x="1887507" y="8125344"/>
            <a:ext cx="32312493" cy="8905690"/>
            <a:chOff x="0" y="0"/>
            <a:chExt cx="5257231" cy="1448953"/>
          </a:xfrm>
        </p:grpSpPr>
        <p:sp>
          <p:nvSpPr>
            <p:cNvPr id="12" name="Freeform 12"/>
            <p:cNvSpPr/>
            <p:nvPr/>
          </p:nvSpPr>
          <p:spPr>
            <a:xfrm>
              <a:off x="0" y="0"/>
              <a:ext cx="5257231" cy="1448953"/>
            </a:xfrm>
            <a:custGeom>
              <a:avLst/>
              <a:gdLst/>
              <a:ahLst/>
              <a:cxnLst/>
              <a:rect l="l" t="t" r="r" b="b"/>
              <a:pathLst>
                <a:path w="5257231" h="1448953">
                  <a:moveTo>
                    <a:pt x="21324" y="0"/>
                  </a:moveTo>
                  <a:lnTo>
                    <a:pt x="5235908" y="0"/>
                  </a:lnTo>
                  <a:cubicBezTo>
                    <a:pt x="5247684" y="0"/>
                    <a:pt x="5257231" y="9547"/>
                    <a:pt x="5257231" y="21324"/>
                  </a:cubicBezTo>
                  <a:lnTo>
                    <a:pt x="5257231" y="1427629"/>
                  </a:lnTo>
                  <a:cubicBezTo>
                    <a:pt x="5257231" y="1433284"/>
                    <a:pt x="5254985" y="1438708"/>
                    <a:pt x="5250986" y="1442707"/>
                  </a:cubicBezTo>
                  <a:cubicBezTo>
                    <a:pt x="5246987" y="1446706"/>
                    <a:pt x="5241563" y="1448953"/>
                    <a:pt x="5235908" y="1448953"/>
                  </a:cubicBezTo>
                  <a:lnTo>
                    <a:pt x="21324" y="1448953"/>
                  </a:lnTo>
                  <a:cubicBezTo>
                    <a:pt x="9547" y="1448953"/>
                    <a:pt x="0" y="1439406"/>
                    <a:pt x="0" y="1427629"/>
                  </a:cubicBezTo>
                  <a:lnTo>
                    <a:pt x="0" y="21324"/>
                  </a:lnTo>
                  <a:cubicBezTo>
                    <a:pt x="0" y="9547"/>
                    <a:pt x="9547" y="0"/>
                    <a:pt x="21324" y="0"/>
                  </a:cubicBezTo>
                  <a:close/>
                </a:path>
              </a:pathLst>
            </a:custGeom>
            <a:solidFill>
              <a:srgbClr val="CCC160">
                <a:alpha val="40784"/>
              </a:srgbClr>
            </a:solidFill>
          </p:spPr>
        </p:sp>
        <p:sp>
          <p:nvSpPr>
            <p:cNvPr id="13" name="TextBox 13"/>
            <p:cNvSpPr txBox="1"/>
            <p:nvPr/>
          </p:nvSpPr>
          <p:spPr>
            <a:xfrm>
              <a:off x="0" y="-57150"/>
              <a:ext cx="5257231" cy="1506103"/>
            </a:xfrm>
            <a:prstGeom prst="rect">
              <a:avLst/>
            </a:prstGeom>
          </p:spPr>
          <p:txBody>
            <a:bodyPr lIns="50800" tIns="50800" rIns="50800" bIns="50800" rtlCol="0" anchor="ctr"/>
            <a:lstStyle/>
            <a:p>
              <a:pPr algn="ctr">
                <a:lnSpc>
                  <a:spcPts val="3887"/>
                </a:lnSpc>
              </a:pPr>
              <a:endParaRPr/>
            </a:p>
          </p:txBody>
        </p:sp>
      </p:grpSp>
      <p:sp>
        <p:nvSpPr>
          <p:cNvPr id="14" name="TextBox 14"/>
          <p:cNvSpPr txBox="1"/>
          <p:nvPr/>
        </p:nvSpPr>
        <p:spPr>
          <a:xfrm>
            <a:off x="1712757" y="8470805"/>
            <a:ext cx="32157747" cy="8201009"/>
          </a:xfrm>
          <a:prstGeom prst="rect">
            <a:avLst/>
          </a:prstGeom>
        </p:spPr>
        <p:txBody>
          <a:bodyPr lIns="0" tIns="0" rIns="0" bIns="0" rtlCol="0" anchor="t">
            <a:spAutoFit/>
          </a:bodyPr>
          <a:lstStyle/>
          <a:p>
            <a:pPr marL="998679" lvl="1" indent="-499339" algn="just">
              <a:lnSpc>
                <a:spcPts val="6475"/>
              </a:lnSpc>
              <a:buFont typeface="Arial"/>
              <a:buChar char="•"/>
            </a:pPr>
            <a:r>
              <a:rPr lang="en-US" sz="4625" b="1" dirty="0" err="1">
                <a:solidFill>
                  <a:srgbClr val="920A06"/>
                </a:solidFill>
                <a:latin typeface="DejaVu Serif Bold"/>
                <a:ea typeface="DejaVu Serif Bold"/>
                <a:cs typeface="DejaVu Serif Bold"/>
                <a:sym typeface="DejaVu Serif Bold"/>
              </a:rPr>
              <a:t>Khóa</a:t>
            </a:r>
            <a:r>
              <a:rPr lang="en-US" sz="4625" b="1" dirty="0">
                <a:solidFill>
                  <a:srgbClr val="920A06"/>
                </a:solidFill>
                <a:latin typeface="DejaVu Serif Bold"/>
                <a:ea typeface="DejaVu Serif Bold"/>
                <a:cs typeface="DejaVu Serif Bold"/>
                <a:sym typeface="DejaVu Serif Bold"/>
              </a:rPr>
              <a:t> II (1960–1964): </a:t>
            </a:r>
            <a:r>
              <a:rPr lang="en-US" sz="4625" dirty="0">
                <a:solidFill>
                  <a:srgbClr val="000000"/>
                </a:solidFill>
                <a:latin typeface="DejaVu Serif"/>
                <a:ea typeface="DejaVu Serif"/>
                <a:cs typeface="DejaVu Serif"/>
                <a:sym typeface="DejaVu Serif"/>
              </a:rPr>
              <a:t>453 </a:t>
            </a:r>
            <a:r>
              <a:rPr lang="en-US" sz="4625" dirty="0" err="1">
                <a:solidFill>
                  <a:srgbClr val="000000"/>
                </a:solidFill>
                <a:latin typeface="DejaVu Serif"/>
                <a:ea typeface="DejaVu Serif"/>
                <a:cs typeface="DejaVu Serif"/>
                <a:sym typeface="DejaVu Serif"/>
              </a:rPr>
              <a:t>đại</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biểu</a:t>
            </a:r>
            <a:r>
              <a:rPr lang="en-US" sz="4625" dirty="0">
                <a:solidFill>
                  <a:srgbClr val="000000"/>
                </a:solidFill>
                <a:latin typeface="DejaVu Serif"/>
                <a:ea typeface="DejaVu Serif"/>
                <a:cs typeface="DejaVu Serif"/>
                <a:sym typeface="DejaVu Serif"/>
              </a:rPr>
              <a:t>, 8 </a:t>
            </a:r>
            <a:r>
              <a:rPr lang="en-US" sz="4625" dirty="0" err="1">
                <a:solidFill>
                  <a:srgbClr val="000000"/>
                </a:solidFill>
                <a:latin typeface="DejaVu Serif"/>
                <a:ea typeface="DejaVu Serif"/>
                <a:cs typeface="DejaVu Serif"/>
                <a:sym typeface="DejaVu Serif"/>
              </a:rPr>
              <a:t>kỳ</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họp</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thông</a:t>
            </a:r>
            <a:r>
              <a:rPr lang="en-US" sz="4625" dirty="0">
                <a:solidFill>
                  <a:srgbClr val="000000"/>
                </a:solidFill>
                <a:latin typeface="DejaVu Serif"/>
                <a:ea typeface="DejaVu Serif"/>
                <a:cs typeface="DejaVu Serif"/>
                <a:sym typeface="DejaVu Serif"/>
              </a:rPr>
              <a:t> qua 6 </a:t>
            </a:r>
            <a:r>
              <a:rPr lang="en-US" sz="4625" dirty="0" err="1">
                <a:solidFill>
                  <a:srgbClr val="000000"/>
                </a:solidFill>
                <a:latin typeface="DejaVu Serif"/>
                <a:ea typeface="DejaVu Serif"/>
                <a:cs typeface="DejaVu Serif"/>
                <a:sym typeface="DejaVu Serif"/>
              </a:rPr>
              <a:t>luật</a:t>
            </a:r>
            <a:r>
              <a:rPr lang="en-US" sz="4625" dirty="0">
                <a:solidFill>
                  <a:srgbClr val="000000"/>
                </a:solidFill>
                <a:latin typeface="DejaVu Serif"/>
                <a:ea typeface="DejaVu Serif"/>
                <a:cs typeface="DejaVu Serif"/>
                <a:sym typeface="DejaVu Serif"/>
              </a:rPr>
              <a:t>, 9 </a:t>
            </a:r>
            <a:r>
              <a:rPr lang="en-US" sz="4625" dirty="0" err="1">
                <a:solidFill>
                  <a:srgbClr val="000000"/>
                </a:solidFill>
                <a:latin typeface="DejaVu Serif"/>
                <a:ea typeface="DejaVu Serif"/>
                <a:cs typeface="DejaVu Serif"/>
                <a:sym typeface="DejaVu Serif"/>
              </a:rPr>
              <a:t>pháp</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lệnh</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quyết</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định</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Kế</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hoạch</a:t>
            </a:r>
            <a:r>
              <a:rPr lang="en-US" sz="4625" dirty="0">
                <a:solidFill>
                  <a:srgbClr val="000000"/>
                </a:solidFill>
                <a:latin typeface="DejaVu Serif"/>
                <a:ea typeface="DejaVu Serif"/>
                <a:cs typeface="DejaVu Serif"/>
                <a:sym typeface="DejaVu Serif"/>
              </a:rPr>
              <a:t> 5 </a:t>
            </a:r>
            <a:r>
              <a:rPr lang="en-US" sz="4625" dirty="0" err="1">
                <a:solidFill>
                  <a:srgbClr val="000000"/>
                </a:solidFill>
                <a:latin typeface="DejaVu Serif"/>
                <a:ea typeface="DejaVu Serif"/>
                <a:cs typeface="DejaVu Serif"/>
                <a:sym typeface="DejaVu Serif"/>
              </a:rPr>
              <a:t>năm</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lần</a:t>
            </a:r>
            <a:r>
              <a:rPr lang="en-US" sz="4625" dirty="0">
                <a:solidFill>
                  <a:srgbClr val="000000"/>
                </a:solidFill>
                <a:latin typeface="DejaVu Serif"/>
                <a:ea typeface="DejaVu Serif"/>
                <a:cs typeface="DejaVu Serif"/>
                <a:sym typeface="DejaVu Serif"/>
              </a:rPr>
              <a:t> 1; </a:t>
            </a:r>
            <a:r>
              <a:rPr lang="en-US" sz="4625" dirty="0" err="1">
                <a:solidFill>
                  <a:srgbClr val="000000"/>
                </a:solidFill>
                <a:latin typeface="DejaVu Serif"/>
                <a:ea typeface="DejaVu Serif"/>
                <a:cs typeface="DejaVu Serif"/>
                <a:sym typeface="DejaVu Serif"/>
              </a:rPr>
              <a:t>góp</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phần</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xây</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dựng</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miền</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Bắc</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đấu</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tranh</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miền</a:t>
            </a:r>
            <a:r>
              <a:rPr lang="en-US" sz="4625" dirty="0">
                <a:solidFill>
                  <a:srgbClr val="000000"/>
                </a:solidFill>
                <a:latin typeface="DejaVu Serif"/>
                <a:ea typeface="DejaVu Serif"/>
                <a:cs typeface="DejaVu Serif"/>
                <a:sym typeface="DejaVu Serif"/>
              </a:rPr>
              <a:t> Nam.</a:t>
            </a:r>
          </a:p>
          <a:p>
            <a:pPr marL="998679" lvl="1" indent="-499339" algn="just">
              <a:lnSpc>
                <a:spcPts val="6475"/>
              </a:lnSpc>
              <a:buFont typeface="Arial"/>
              <a:buChar char="•"/>
            </a:pPr>
            <a:r>
              <a:rPr lang="en-US" sz="4625" b="1" dirty="0" err="1">
                <a:solidFill>
                  <a:srgbClr val="920A06"/>
                </a:solidFill>
                <a:latin typeface="DejaVu Serif Bold"/>
                <a:ea typeface="DejaVu Serif Bold"/>
                <a:cs typeface="DejaVu Serif Bold"/>
                <a:sym typeface="DejaVu Serif Bold"/>
              </a:rPr>
              <a:t>Khóa</a:t>
            </a:r>
            <a:r>
              <a:rPr lang="en-US" sz="4625" b="1" dirty="0">
                <a:solidFill>
                  <a:srgbClr val="920A06"/>
                </a:solidFill>
                <a:latin typeface="DejaVu Serif Bold"/>
                <a:ea typeface="DejaVu Serif Bold"/>
                <a:cs typeface="DejaVu Serif Bold"/>
                <a:sym typeface="DejaVu Serif Bold"/>
              </a:rPr>
              <a:t> III (1964–1971): </a:t>
            </a:r>
            <a:r>
              <a:rPr lang="en-US" sz="4625" dirty="0">
                <a:solidFill>
                  <a:srgbClr val="000000"/>
                </a:solidFill>
                <a:latin typeface="DejaVu Serif"/>
                <a:ea typeface="DejaVu Serif"/>
                <a:cs typeface="DejaVu Serif"/>
                <a:sym typeface="DejaVu Serif"/>
              </a:rPr>
              <a:t>453 </a:t>
            </a:r>
            <a:r>
              <a:rPr lang="en-US" sz="4625" dirty="0" err="1">
                <a:solidFill>
                  <a:srgbClr val="000000"/>
                </a:solidFill>
                <a:latin typeface="DejaVu Serif"/>
                <a:ea typeface="DejaVu Serif"/>
                <a:cs typeface="DejaVu Serif"/>
                <a:sym typeface="DejaVu Serif"/>
              </a:rPr>
              <a:t>đại</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biểu</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kéo</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dài</a:t>
            </a:r>
            <a:r>
              <a:rPr lang="en-US" sz="4625" dirty="0">
                <a:solidFill>
                  <a:srgbClr val="000000"/>
                </a:solidFill>
                <a:latin typeface="DejaVu Serif"/>
                <a:ea typeface="DejaVu Serif"/>
                <a:cs typeface="DejaVu Serif"/>
                <a:sym typeface="DejaVu Serif"/>
              </a:rPr>
              <a:t> 7 </a:t>
            </a:r>
            <a:r>
              <a:rPr lang="en-US" sz="4625" dirty="0" err="1">
                <a:solidFill>
                  <a:srgbClr val="000000"/>
                </a:solidFill>
                <a:latin typeface="DejaVu Serif"/>
                <a:ea typeface="DejaVu Serif"/>
                <a:cs typeface="DejaVu Serif"/>
                <a:sym typeface="DejaVu Serif"/>
              </a:rPr>
              <a:t>năm</a:t>
            </a:r>
            <a:r>
              <a:rPr lang="en-US" sz="4625" dirty="0">
                <a:solidFill>
                  <a:srgbClr val="000000"/>
                </a:solidFill>
                <a:latin typeface="DejaVu Serif"/>
                <a:ea typeface="DejaVu Serif"/>
                <a:cs typeface="DejaVu Serif"/>
                <a:sym typeface="DejaVu Serif"/>
              </a:rPr>
              <a:t>; 7 </a:t>
            </a:r>
            <a:r>
              <a:rPr lang="en-US" sz="4625" dirty="0" err="1">
                <a:solidFill>
                  <a:srgbClr val="000000"/>
                </a:solidFill>
                <a:latin typeface="DejaVu Serif"/>
                <a:ea typeface="DejaVu Serif"/>
                <a:cs typeface="DejaVu Serif"/>
                <a:sym typeface="DejaVu Serif"/>
              </a:rPr>
              <a:t>kỳ</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họp</a:t>
            </a:r>
            <a:r>
              <a:rPr lang="en-US" sz="4625" dirty="0">
                <a:solidFill>
                  <a:srgbClr val="000000"/>
                </a:solidFill>
                <a:latin typeface="DejaVu Serif"/>
                <a:ea typeface="DejaVu Serif"/>
                <a:cs typeface="DejaVu Serif"/>
                <a:sym typeface="DejaVu Serif"/>
              </a:rPr>
              <a:t>; ban </a:t>
            </a:r>
            <a:r>
              <a:rPr lang="en-US" sz="4625" dirty="0" err="1">
                <a:solidFill>
                  <a:srgbClr val="000000"/>
                </a:solidFill>
                <a:latin typeface="DejaVu Serif"/>
                <a:ea typeface="DejaVu Serif"/>
                <a:cs typeface="DejaVu Serif"/>
                <a:sym typeface="DejaVu Serif"/>
              </a:rPr>
              <a:t>hành</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nhiều</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nghị</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quyết</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kháng</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chiến</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trao</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thêm</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quyền</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cho</a:t>
            </a:r>
            <a:r>
              <a:rPr lang="en-US" sz="4625" dirty="0">
                <a:solidFill>
                  <a:srgbClr val="000000"/>
                </a:solidFill>
                <a:latin typeface="DejaVu Serif"/>
                <a:ea typeface="DejaVu Serif"/>
                <a:cs typeface="DejaVu Serif"/>
                <a:sym typeface="DejaVu Serif"/>
              </a:rPr>
              <a:t> UBTVQH.</a:t>
            </a:r>
          </a:p>
          <a:p>
            <a:pPr marL="998679" lvl="1" indent="-499339" algn="just">
              <a:lnSpc>
                <a:spcPts val="6475"/>
              </a:lnSpc>
              <a:buFont typeface="Arial"/>
              <a:buChar char="•"/>
            </a:pPr>
            <a:r>
              <a:rPr lang="en-US" sz="4625" b="1" dirty="0" err="1">
                <a:solidFill>
                  <a:srgbClr val="920A06"/>
                </a:solidFill>
                <a:latin typeface="DejaVu Serif Bold"/>
                <a:ea typeface="DejaVu Serif Bold"/>
                <a:cs typeface="DejaVu Serif Bold"/>
                <a:sym typeface="DejaVu Serif Bold"/>
              </a:rPr>
              <a:t>Khóa</a:t>
            </a:r>
            <a:r>
              <a:rPr lang="en-US" sz="4625" b="1" dirty="0">
                <a:solidFill>
                  <a:srgbClr val="920A06"/>
                </a:solidFill>
                <a:latin typeface="DejaVu Serif Bold"/>
                <a:ea typeface="DejaVu Serif Bold"/>
                <a:cs typeface="DejaVu Serif Bold"/>
                <a:sym typeface="DejaVu Serif Bold"/>
              </a:rPr>
              <a:t> IV (1971–1975): </a:t>
            </a:r>
            <a:r>
              <a:rPr lang="en-US" sz="4625" dirty="0">
                <a:solidFill>
                  <a:srgbClr val="000000"/>
                </a:solidFill>
                <a:latin typeface="DejaVu Serif"/>
                <a:ea typeface="DejaVu Serif"/>
                <a:cs typeface="DejaVu Serif"/>
                <a:sym typeface="DejaVu Serif"/>
              </a:rPr>
              <a:t>420 </a:t>
            </a:r>
            <a:r>
              <a:rPr lang="en-US" sz="4625" dirty="0" err="1">
                <a:solidFill>
                  <a:srgbClr val="000000"/>
                </a:solidFill>
                <a:latin typeface="DejaVu Serif"/>
                <a:ea typeface="DejaVu Serif"/>
                <a:cs typeface="DejaVu Serif"/>
                <a:sym typeface="DejaVu Serif"/>
              </a:rPr>
              <a:t>đại</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biểu</a:t>
            </a:r>
            <a:r>
              <a:rPr lang="en-US" sz="4625" dirty="0">
                <a:solidFill>
                  <a:srgbClr val="000000"/>
                </a:solidFill>
                <a:latin typeface="DejaVu Serif"/>
                <a:ea typeface="DejaVu Serif"/>
                <a:cs typeface="DejaVu Serif"/>
                <a:sym typeface="DejaVu Serif"/>
              </a:rPr>
              <a:t>, 5 </a:t>
            </a:r>
            <a:r>
              <a:rPr lang="en-US" sz="4625" dirty="0" err="1">
                <a:solidFill>
                  <a:srgbClr val="000000"/>
                </a:solidFill>
                <a:latin typeface="DejaVu Serif"/>
                <a:ea typeface="DejaVu Serif"/>
                <a:cs typeface="DejaVu Serif"/>
                <a:sym typeface="DejaVu Serif"/>
              </a:rPr>
              <a:t>kỳ</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họp</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nghị</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quyết</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phát</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triển</a:t>
            </a:r>
            <a:r>
              <a:rPr lang="en-US" sz="4625" dirty="0">
                <a:solidFill>
                  <a:srgbClr val="000000"/>
                </a:solidFill>
                <a:latin typeface="DejaVu Serif"/>
                <a:ea typeface="DejaVu Serif"/>
                <a:cs typeface="DejaVu Serif"/>
                <a:sym typeface="DejaVu Serif"/>
              </a:rPr>
              <a:t> KT-XH; </a:t>
            </a:r>
            <a:r>
              <a:rPr lang="en-US" sz="4625" dirty="0" err="1">
                <a:solidFill>
                  <a:srgbClr val="000000"/>
                </a:solidFill>
                <a:latin typeface="DejaVu Serif"/>
                <a:ea typeface="DejaVu Serif"/>
                <a:cs typeface="DejaVu Serif"/>
                <a:sym typeface="DejaVu Serif"/>
              </a:rPr>
              <a:t>củng</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cố</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miền</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Bắc</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tiến</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tới</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Hiệp</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định</a:t>
            </a:r>
            <a:r>
              <a:rPr lang="en-US" sz="4625" dirty="0">
                <a:solidFill>
                  <a:srgbClr val="000000"/>
                </a:solidFill>
                <a:latin typeface="DejaVu Serif"/>
                <a:ea typeface="DejaVu Serif"/>
                <a:cs typeface="DejaVu Serif"/>
                <a:sym typeface="DejaVu Serif"/>
              </a:rPr>
              <a:t> Paris 1973, </a:t>
            </a:r>
            <a:r>
              <a:rPr lang="en-US" sz="4625" dirty="0" err="1">
                <a:solidFill>
                  <a:srgbClr val="000000"/>
                </a:solidFill>
                <a:latin typeface="DejaVu Serif"/>
                <a:ea typeface="DejaVu Serif"/>
                <a:cs typeface="DejaVu Serif"/>
                <a:sym typeface="DejaVu Serif"/>
              </a:rPr>
              <a:t>tạo</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tiền</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đề</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thống</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nhất</a:t>
            </a:r>
            <a:r>
              <a:rPr lang="en-US" sz="4625" dirty="0">
                <a:solidFill>
                  <a:srgbClr val="000000"/>
                </a:solidFill>
                <a:latin typeface="DejaVu Serif"/>
                <a:ea typeface="DejaVu Serif"/>
                <a:cs typeface="DejaVu Serif"/>
                <a:sym typeface="DejaVu Serif"/>
              </a:rPr>
              <a:t>.</a:t>
            </a:r>
          </a:p>
          <a:p>
            <a:pPr marL="998679" lvl="1" indent="-499339" algn="just">
              <a:lnSpc>
                <a:spcPts val="6475"/>
              </a:lnSpc>
              <a:buFont typeface="Arial"/>
              <a:buChar char="•"/>
            </a:pPr>
            <a:r>
              <a:rPr lang="en-US" sz="4625" b="1" dirty="0" err="1">
                <a:solidFill>
                  <a:srgbClr val="920A06"/>
                </a:solidFill>
                <a:latin typeface="DejaVu Serif Bold"/>
                <a:ea typeface="DejaVu Serif Bold"/>
                <a:cs typeface="DejaVu Serif Bold"/>
                <a:sym typeface="DejaVu Serif Bold"/>
              </a:rPr>
              <a:t>Khóa</a:t>
            </a:r>
            <a:r>
              <a:rPr lang="en-US" sz="4625" b="1" dirty="0">
                <a:solidFill>
                  <a:srgbClr val="920A06"/>
                </a:solidFill>
                <a:latin typeface="DejaVu Serif Bold"/>
                <a:ea typeface="DejaVu Serif Bold"/>
                <a:cs typeface="DejaVu Serif Bold"/>
                <a:sym typeface="DejaVu Serif Bold"/>
              </a:rPr>
              <a:t> V (1975–1976): </a:t>
            </a:r>
            <a:r>
              <a:rPr lang="en-US" sz="4625" dirty="0">
                <a:solidFill>
                  <a:srgbClr val="000000"/>
                </a:solidFill>
                <a:latin typeface="DejaVu Serif"/>
                <a:ea typeface="DejaVu Serif"/>
                <a:cs typeface="DejaVu Serif"/>
                <a:sym typeface="DejaVu Serif"/>
              </a:rPr>
              <a:t>424 </a:t>
            </a:r>
            <a:r>
              <a:rPr lang="en-US" sz="4625" dirty="0" err="1">
                <a:solidFill>
                  <a:srgbClr val="000000"/>
                </a:solidFill>
                <a:latin typeface="DejaVu Serif"/>
                <a:ea typeface="DejaVu Serif"/>
                <a:cs typeface="DejaVu Serif"/>
                <a:sym typeface="DejaVu Serif"/>
              </a:rPr>
              <a:t>đại</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biểu</a:t>
            </a:r>
            <a:r>
              <a:rPr lang="en-US" sz="4625" dirty="0">
                <a:solidFill>
                  <a:srgbClr val="000000"/>
                </a:solidFill>
                <a:latin typeface="DejaVu Serif"/>
                <a:ea typeface="DejaVu Serif"/>
                <a:cs typeface="DejaVu Serif"/>
                <a:sym typeface="DejaVu Serif"/>
              </a:rPr>
              <a:t>, 2 </a:t>
            </a:r>
            <a:r>
              <a:rPr lang="en-US" sz="4625" dirty="0" err="1">
                <a:solidFill>
                  <a:srgbClr val="000000"/>
                </a:solidFill>
                <a:latin typeface="DejaVu Serif"/>
                <a:ea typeface="DejaVu Serif"/>
                <a:cs typeface="DejaVu Serif"/>
                <a:sym typeface="DejaVu Serif"/>
              </a:rPr>
              <a:t>kỳ</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họp</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quyết</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định</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thống</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nhất</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đất</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nước</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về</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mặt</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nhà</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nước</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tổ</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chức</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hiệp</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thương</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Bắc</a:t>
            </a:r>
            <a:r>
              <a:rPr lang="en-US" sz="4625" dirty="0">
                <a:solidFill>
                  <a:srgbClr val="000000"/>
                </a:solidFill>
                <a:latin typeface="DejaVu Serif"/>
                <a:ea typeface="DejaVu Serif"/>
                <a:cs typeface="DejaVu Serif"/>
                <a:sym typeface="DejaVu Serif"/>
              </a:rPr>
              <a:t> – Nam.</a:t>
            </a:r>
          </a:p>
          <a:p>
            <a:pPr marL="998679" lvl="1" indent="-499339" algn="just">
              <a:lnSpc>
                <a:spcPts val="6475"/>
              </a:lnSpc>
              <a:buFont typeface="Arial"/>
              <a:buChar char="•"/>
            </a:pPr>
            <a:r>
              <a:rPr lang="en-US" sz="4625" b="1" dirty="0" err="1">
                <a:solidFill>
                  <a:srgbClr val="920A06"/>
                </a:solidFill>
                <a:latin typeface="DejaVu Serif Bold"/>
                <a:ea typeface="DejaVu Serif Bold"/>
                <a:cs typeface="DejaVu Serif Bold"/>
                <a:sym typeface="DejaVu Serif Bold"/>
              </a:rPr>
              <a:t>Khóa</a:t>
            </a:r>
            <a:r>
              <a:rPr lang="en-US" sz="4625" b="1" dirty="0">
                <a:solidFill>
                  <a:srgbClr val="920A06"/>
                </a:solidFill>
                <a:latin typeface="DejaVu Serif Bold"/>
                <a:ea typeface="DejaVu Serif Bold"/>
                <a:cs typeface="DejaVu Serif Bold"/>
                <a:sym typeface="DejaVu Serif Bold"/>
              </a:rPr>
              <a:t> VI (1976–1981):</a:t>
            </a:r>
            <a:r>
              <a:rPr lang="en-US" sz="4625" dirty="0">
                <a:solidFill>
                  <a:srgbClr val="000000"/>
                </a:solidFill>
                <a:latin typeface="DejaVu Serif"/>
                <a:ea typeface="DejaVu Serif"/>
                <a:cs typeface="DejaVu Serif"/>
                <a:sym typeface="DejaVu Serif"/>
              </a:rPr>
              <a:t> 492 </a:t>
            </a:r>
            <a:r>
              <a:rPr lang="en-US" sz="4625" dirty="0" err="1">
                <a:solidFill>
                  <a:srgbClr val="000000"/>
                </a:solidFill>
                <a:latin typeface="DejaVu Serif"/>
                <a:ea typeface="DejaVu Serif"/>
                <a:cs typeface="DejaVu Serif"/>
                <a:sym typeface="DejaVu Serif"/>
              </a:rPr>
              <a:t>đại</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biểu</a:t>
            </a:r>
            <a:r>
              <a:rPr lang="en-US" sz="4625" dirty="0">
                <a:solidFill>
                  <a:srgbClr val="000000"/>
                </a:solidFill>
                <a:latin typeface="DejaVu Serif"/>
                <a:ea typeface="DejaVu Serif"/>
                <a:cs typeface="DejaVu Serif"/>
                <a:sym typeface="DejaVu Serif"/>
              </a:rPr>
              <a:t>, Quốc hội </a:t>
            </a:r>
            <a:r>
              <a:rPr lang="en-US" sz="4625" dirty="0" err="1">
                <a:solidFill>
                  <a:srgbClr val="000000"/>
                </a:solidFill>
                <a:latin typeface="DejaVu Serif"/>
                <a:ea typeface="DejaVu Serif"/>
                <a:cs typeface="DejaVu Serif"/>
                <a:sym typeface="DejaVu Serif"/>
              </a:rPr>
              <a:t>của</a:t>
            </a:r>
            <a:r>
              <a:rPr lang="en-US" sz="4625" dirty="0">
                <a:solidFill>
                  <a:srgbClr val="000000"/>
                </a:solidFill>
                <a:latin typeface="DejaVu Serif"/>
                <a:ea typeface="DejaVu Serif"/>
                <a:cs typeface="DejaVu Serif"/>
                <a:sym typeface="DejaVu Serif"/>
              </a:rPr>
              <a:t> Việt Nam </a:t>
            </a:r>
            <a:r>
              <a:rPr lang="en-US" sz="4625" dirty="0" err="1">
                <a:solidFill>
                  <a:srgbClr val="000000"/>
                </a:solidFill>
                <a:latin typeface="DejaVu Serif"/>
                <a:ea typeface="DejaVu Serif"/>
                <a:cs typeface="DejaVu Serif"/>
                <a:sym typeface="DejaVu Serif"/>
              </a:rPr>
              <a:t>thống</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nhất</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thành</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lập</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ủy</a:t>
            </a:r>
            <a:r>
              <a:rPr lang="en-US" sz="4625" dirty="0">
                <a:solidFill>
                  <a:srgbClr val="000000"/>
                </a:solidFill>
                <a:latin typeface="DejaVu Serif"/>
                <a:ea typeface="DejaVu Serif"/>
                <a:cs typeface="DejaVu Serif"/>
                <a:sym typeface="DejaVu Serif"/>
              </a:rPr>
              <a:t> ban </a:t>
            </a:r>
            <a:r>
              <a:rPr lang="en-US" sz="4625" dirty="0" err="1">
                <a:solidFill>
                  <a:srgbClr val="000000"/>
                </a:solidFill>
                <a:latin typeface="DejaVu Serif"/>
                <a:ea typeface="DejaVu Serif"/>
                <a:cs typeface="DejaVu Serif"/>
                <a:sym typeface="DejaVu Serif"/>
              </a:rPr>
              <a:t>dự</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thảo</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Hiến</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pháp</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thông</a:t>
            </a:r>
            <a:r>
              <a:rPr lang="en-US" sz="4625" dirty="0">
                <a:solidFill>
                  <a:srgbClr val="000000"/>
                </a:solidFill>
                <a:latin typeface="DejaVu Serif"/>
                <a:ea typeface="DejaVu Serif"/>
                <a:cs typeface="DejaVu Serif"/>
                <a:sym typeface="DejaVu Serif"/>
              </a:rPr>
              <a:t> qua </a:t>
            </a:r>
            <a:r>
              <a:rPr lang="en-US" sz="4625" dirty="0" err="1">
                <a:solidFill>
                  <a:srgbClr val="000000"/>
                </a:solidFill>
                <a:latin typeface="DejaVu Serif"/>
                <a:ea typeface="DejaVu Serif"/>
                <a:cs typeface="DejaVu Serif"/>
                <a:sym typeface="DejaVu Serif"/>
              </a:rPr>
              <a:t>Hiến</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pháp</a:t>
            </a:r>
            <a:r>
              <a:rPr lang="en-US" sz="4625" dirty="0">
                <a:solidFill>
                  <a:srgbClr val="000000"/>
                </a:solidFill>
                <a:latin typeface="DejaVu Serif"/>
                <a:ea typeface="DejaVu Serif"/>
                <a:cs typeface="DejaVu Serif"/>
                <a:sym typeface="DejaVu Serif"/>
              </a:rPr>
              <a:t> 1980</a:t>
            </a:r>
          </a:p>
        </p:txBody>
      </p:sp>
      <p:sp>
        <p:nvSpPr>
          <p:cNvPr id="15" name="Freeform 15"/>
          <p:cNvSpPr/>
          <p:nvPr/>
        </p:nvSpPr>
        <p:spPr>
          <a:xfrm rot="4349820">
            <a:off x="27532055" y="-1344536"/>
            <a:ext cx="10232416" cy="7576251"/>
          </a:xfrm>
          <a:custGeom>
            <a:avLst/>
            <a:gdLst/>
            <a:ahLst/>
            <a:cxnLst/>
            <a:rect l="l" t="t" r="r" b="b"/>
            <a:pathLst>
              <a:path w="10232416" h="7576251">
                <a:moveTo>
                  <a:pt x="0" y="0"/>
                </a:moveTo>
                <a:lnTo>
                  <a:pt x="10232415" y="0"/>
                </a:lnTo>
                <a:lnTo>
                  <a:pt x="10232415" y="7576251"/>
                </a:lnTo>
                <a:lnTo>
                  <a:pt x="0" y="7576251"/>
                </a:lnTo>
                <a:lnTo>
                  <a:pt x="0" y="0"/>
                </a:lnTo>
                <a:close/>
              </a:path>
            </a:pathLst>
          </a:custGeom>
          <a:blipFill>
            <a:blip r:embed="rId4"/>
            <a:stretch>
              <a:fillRect/>
            </a:stretch>
          </a:blipFill>
        </p:spPr>
      </p:sp>
      <p:sp>
        <p:nvSpPr>
          <p:cNvPr id="16" name="Freeform 16"/>
          <p:cNvSpPr/>
          <p:nvPr/>
        </p:nvSpPr>
        <p:spPr>
          <a:xfrm rot="423164">
            <a:off x="-2349835" y="-1370832"/>
            <a:ext cx="10303447" cy="7628844"/>
          </a:xfrm>
          <a:custGeom>
            <a:avLst/>
            <a:gdLst/>
            <a:ahLst/>
            <a:cxnLst/>
            <a:rect l="l" t="t" r="r" b="b"/>
            <a:pathLst>
              <a:path w="10303447" h="7628844">
                <a:moveTo>
                  <a:pt x="0" y="0"/>
                </a:moveTo>
                <a:lnTo>
                  <a:pt x="10303447" y="0"/>
                </a:lnTo>
                <a:lnTo>
                  <a:pt x="10303447" y="7628844"/>
                </a:lnTo>
                <a:lnTo>
                  <a:pt x="0" y="7628844"/>
                </a:lnTo>
                <a:lnTo>
                  <a:pt x="0" y="0"/>
                </a:lnTo>
                <a:close/>
              </a:path>
            </a:pathLst>
          </a:custGeom>
          <a:blipFill>
            <a:blip r:embed="rId4"/>
            <a:stretch>
              <a:fillRect/>
            </a:stretch>
          </a:blipFill>
        </p:spPr>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rgbClr val="D10000">
                <a:alpha val="100000"/>
              </a:srgbClr>
            </a:gs>
            <a:gs pos="100000">
              <a:srgbClr val="9E0101">
                <a:alpha val="100000"/>
              </a:srgbClr>
            </a:gs>
          </a:gsLst>
          <a:lin ang="5400000"/>
        </a:gradFill>
        <a:effectLst/>
      </p:bgPr>
    </p:bg>
    <p:spTree>
      <p:nvGrpSpPr>
        <p:cNvPr id="1" name=""/>
        <p:cNvGrpSpPr/>
        <p:nvPr/>
      </p:nvGrpSpPr>
      <p:grpSpPr>
        <a:xfrm>
          <a:off x="0" y="0"/>
          <a:ext cx="0" cy="0"/>
          <a:chOff x="0" y="0"/>
          <a:chExt cx="0" cy="0"/>
        </a:xfrm>
      </p:grpSpPr>
      <p:sp>
        <p:nvSpPr>
          <p:cNvPr id="2" name="Freeform 2"/>
          <p:cNvSpPr/>
          <p:nvPr/>
        </p:nvSpPr>
        <p:spPr>
          <a:xfrm rot="5400000">
            <a:off x="24537943" y="7300916"/>
            <a:ext cx="19034539" cy="3616129"/>
          </a:xfrm>
          <a:custGeom>
            <a:avLst/>
            <a:gdLst/>
            <a:ahLst/>
            <a:cxnLst/>
            <a:rect l="l" t="t" r="r" b="b"/>
            <a:pathLst>
              <a:path w="19034539" h="3616129">
                <a:moveTo>
                  <a:pt x="0" y="0"/>
                </a:moveTo>
                <a:lnTo>
                  <a:pt x="19034539" y="0"/>
                </a:lnTo>
                <a:lnTo>
                  <a:pt x="19034539" y="3616129"/>
                </a:lnTo>
                <a:lnTo>
                  <a:pt x="0" y="3616129"/>
                </a:lnTo>
                <a:lnTo>
                  <a:pt x="0" y="0"/>
                </a:lnTo>
                <a:close/>
              </a:path>
            </a:pathLst>
          </a:custGeom>
          <a:blipFill>
            <a:blip r:embed="rId2"/>
            <a:stretch>
              <a:fillRect l="-32542"/>
            </a:stretch>
          </a:blipFill>
          <a:ln cap="sq">
            <a:noFill/>
            <a:prstDash val="solid"/>
            <a:miter/>
          </a:ln>
        </p:spPr>
      </p:sp>
      <p:sp>
        <p:nvSpPr>
          <p:cNvPr id="3" name="Freeform 3"/>
          <p:cNvSpPr/>
          <p:nvPr/>
        </p:nvSpPr>
        <p:spPr>
          <a:xfrm>
            <a:off x="0" y="0"/>
            <a:ext cx="36454791" cy="19569312"/>
          </a:xfrm>
          <a:custGeom>
            <a:avLst/>
            <a:gdLst/>
            <a:ahLst/>
            <a:cxnLst/>
            <a:rect l="l" t="t" r="r" b="b"/>
            <a:pathLst>
              <a:path w="36454791" h="19569312">
                <a:moveTo>
                  <a:pt x="0" y="0"/>
                </a:moveTo>
                <a:lnTo>
                  <a:pt x="36454791" y="0"/>
                </a:lnTo>
                <a:lnTo>
                  <a:pt x="36454791" y="19569312"/>
                </a:lnTo>
                <a:lnTo>
                  <a:pt x="0" y="19569312"/>
                </a:lnTo>
                <a:lnTo>
                  <a:pt x="0" y="0"/>
                </a:lnTo>
                <a:close/>
              </a:path>
            </a:pathLst>
          </a:custGeom>
          <a:blipFill>
            <a:blip r:embed="rId3"/>
            <a:stretch>
              <a:fillRect t="-16655" b="-7457"/>
            </a:stretch>
          </a:blipFill>
        </p:spPr>
      </p:sp>
      <p:grpSp>
        <p:nvGrpSpPr>
          <p:cNvPr id="4" name="Group 4"/>
          <p:cNvGrpSpPr/>
          <p:nvPr/>
        </p:nvGrpSpPr>
        <p:grpSpPr>
          <a:xfrm>
            <a:off x="1843754" y="3481629"/>
            <a:ext cx="32312493" cy="3484840"/>
            <a:chOff x="0" y="0"/>
            <a:chExt cx="5257231" cy="566982"/>
          </a:xfrm>
        </p:grpSpPr>
        <p:sp>
          <p:nvSpPr>
            <p:cNvPr id="5" name="Freeform 5"/>
            <p:cNvSpPr/>
            <p:nvPr/>
          </p:nvSpPr>
          <p:spPr>
            <a:xfrm>
              <a:off x="0" y="0"/>
              <a:ext cx="5257231" cy="566982"/>
            </a:xfrm>
            <a:custGeom>
              <a:avLst/>
              <a:gdLst/>
              <a:ahLst/>
              <a:cxnLst/>
              <a:rect l="l" t="t" r="r" b="b"/>
              <a:pathLst>
                <a:path w="5257231" h="566982">
                  <a:moveTo>
                    <a:pt x="21324" y="0"/>
                  </a:moveTo>
                  <a:lnTo>
                    <a:pt x="5235908" y="0"/>
                  </a:lnTo>
                  <a:cubicBezTo>
                    <a:pt x="5247684" y="0"/>
                    <a:pt x="5257231" y="9547"/>
                    <a:pt x="5257231" y="21324"/>
                  </a:cubicBezTo>
                  <a:lnTo>
                    <a:pt x="5257231" y="545658"/>
                  </a:lnTo>
                  <a:cubicBezTo>
                    <a:pt x="5257231" y="551314"/>
                    <a:pt x="5254985" y="556738"/>
                    <a:pt x="5250986" y="560737"/>
                  </a:cubicBezTo>
                  <a:cubicBezTo>
                    <a:pt x="5246987" y="564736"/>
                    <a:pt x="5241563" y="566982"/>
                    <a:pt x="5235908" y="566982"/>
                  </a:cubicBezTo>
                  <a:lnTo>
                    <a:pt x="21324" y="566982"/>
                  </a:lnTo>
                  <a:cubicBezTo>
                    <a:pt x="9547" y="566982"/>
                    <a:pt x="0" y="557435"/>
                    <a:pt x="0" y="545658"/>
                  </a:cubicBezTo>
                  <a:lnTo>
                    <a:pt x="0" y="21324"/>
                  </a:lnTo>
                  <a:cubicBezTo>
                    <a:pt x="0" y="9547"/>
                    <a:pt x="9547" y="0"/>
                    <a:pt x="21324" y="0"/>
                  </a:cubicBezTo>
                  <a:close/>
                </a:path>
              </a:pathLst>
            </a:custGeom>
            <a:solidFill>
              <a:srgbClr val="CCC160">
                <a:alpha val="40784"/>
              </a:srgbClr>
            </a:solidFill>
          </p:spPr>
        </p:sp>
        <p:sp>
          <p:nvSpPr>
            <p:cNvPr id="6" name="TextBox 6"/>
            <p:cNvSpPr txBox="1"/>
            <p:nvPr/>
          </p:nvSpPr>
          <p:spPr>
            <a:xfrm>
              <a:off x="0" y="-57150"/>
              <a:ext cx="5257231" cy="624132"/>
            </a:xfrm>
            <a:prstGeom prst="rect">
              <a:avLst/>
            </a:prstGeom>
          </p:spPr>
          <p:txBody>
            <a:bodyPr lIns="50800" tIns="50800" rIns="50800" bIns="50800" rtlCol="0" anchor="ctr"/>
            <a:lstStyle/>
            <a:p>
              <a:pPr algn="ctr">
                <a:lnSpc>
                  <a:spcPts val="3887"/>
                </a:lnSpc>
              </a:pPr>
              <a:endParaRPr/>
            </a:p>
          </p:txBody>
        </p:sp>
      </p:grpSp>
      <p:sp>
        <p:nvSpPr>
          <p:cNvPr id="7" name="TextBox 7"/>
          <p:cNvSpPr txBox="1"/>
          <p:nvPr/>
        </p:nvSpPr>
        <p:spPr>
          <a:xfrm>
            <a:off x="1152318" y="1332891"/>
            <a:ext cx="36000000" cy="1269363"/>
          </a:xfrm>
          <a:prstGeom prst="rect">
            <a:avLst/>
          </a:prstGeom>
        </p:spPr>
        <p:txBody>
          <a:bodyPr lIns="0" tIns="0" rIns="0" bIns="0" rtlCol="0" anchor="t">
            <a:spAutoFit/>
          </a:bodyPr>
          <a:lstStyle/>
          <a:p>
            <a:pPr algn="ctr">
              <a:lnSpc>
                <a:spcPts val="10360"/>
              </a:lnSpc>
            </a:pPr>
            <a:r>
              <a:rPr lang="en-US" sz="7400" dirty="0">
                <a:solidFill>
                  <a:srgbClr val="C9030B"/>
                </a:solidFill>
                <a:latin typeface="Paytone One"/>
                <a:ea typeface="Paytone One"/>
                <a:cs typeface="Paytone One"/>
                <a:sym typeface="Paytone One"/>
              </a:rPr>
              <a:t>THỜI KỲ 1980 - 1992</a:t>
            </a:r>
          </a:p>
        </p:txBody>
      </p:sp>
      <p:sp>
        <p:nvSpPr>
          <p:cNvPr id="8" name="TextBox 8"/>
          <p:cNvSpPr txBox="1"/>
          <p:nvPr/>
        </p:nvSpPr>
        <p:spPr>
          <a:xfrm>
            <a:off x="3453699" y="2370429"/>
            <a:ext cx="32261238" cy="1044574"/>
          </a:xfrm>
          <a:prstGeom prst="rect">
            <a:avLst/>
          </a:prstGeom>
        </p:spPr>
        <p:txBody>
          <a:bodyPr lIns="0" tIns="0" rIns="0" bIns="0" rtlCol="0" anchor="t">
            <a:spAutoFit/>
          </a:bodyPr>
          <a:lstStyle/>
          <a:p>
            <a:pPr algn="l">
              <a:lnSpc>
                <a:spcPts val="8400"/>
              </a:lnSpc>
            </a:pPr>
            <a:r>
              <a:rPr lang="en-US" sz="6000" b="1" dirty="0">
                <a:solidFill>
                  <a:srgbClr val="920A06"/>
                </a:solidFill>
                <a:latin typeface="DejaVu Serif Bold"/>
                <a:ea typeface="DejaVu Serif Bold"/>
                <a:cs typeface="DejaVu Serif Bold"/>
                <a:sym typeface="DejaVu Serif Bold"/>
              </a:rPr>
              <a:t>I. </a:t>
            </a:r>
            <a:r>
              <a:rPr lang="en-US" sz="6000" b="1" dirty="0" err="1">
                <a:solidFill>
                  <a:srgbClr val="920A06"/>
                </a:solidFill>
                <a:latin typeface="DejaVu Serif Bold"/>
                <a:ea typeface="DejaVu Serif Bold"/>
                <a:cs typeface="DejaVu Serif Bold"/>
                <a:sym typeface="DejaVu Serif Bold"/>
              </a:rPr>
              <a:t>Bối</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cảnh</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chung</a:t>
            </a:r>
            <a:r>
              <a:rPr lang="en-US" sz="6000" b="1" dirty="0">
                <a:solidFill>
                  <a:srgbClr val="920A06"/>
                </a:solidFill>
                <a:latin typeface="DejaVu Serif Bold"/>
                <a:ea typeface="DejaVu Serif Bold"/>
                <a:cs typeface="DejaVu Serif Bold"/>
                <a:sym typeface="DejaVu Serif Bold"/>
              </a:rPr>
              <a:t>:</a:t>
            </a:r>
          </a:p>
        </p:txBody>
      </p:sp>
      <p:sp>
        <p:nvSpPr>
          <p:cNvPr id="9" name="TextBox 9"/>
          <p:cNvSpPr txBox="1"/>
          <p:nvPr/>
        </p:nvSpPr>
        <p:spPr>
          <a:xfrm>
            <a:off x="1843754" y="3923023"/>
            <a:ext cx="31792263" cy="3393423"/>
          </a:xfrm>
          <a:prstGeom prst="rect">
            <a:avLst/>
          </a:prstGeom>
        </p:spPr>
        <p:txBody>
          <a:bodyPr lIns="0" tIns="0" rIns="0" bIns="0" rtlCol="0" anchor="t">
            <a:spAutoFit/>
          </a:bodyPr>
          <a:lstStyle/>
          <a:p>
            <a:pPr marL="1063447" lvl="1" indent="-531724" algn="just">
              <a:lnSpc>
                <a:spcPts val="6895"/>
              </a:lnSpc>
              <a:buFont typeface="Arial"/>
              <a:buChar char="•"/>
            </a:pPr>
            <a:r>
              <a:rPr lang="en-US" sz="4925" dirty="0">
                <a:solidFill>
                  <a:srgbClr val="000000"/>
                </a:solidFill>
                <a:latin typeface="DejaVu Serif"/>
                <a:ea typeface="DejaVu Serif"/>
                <a:cs typeface="DejaVu Serif"/>
                <a:sym typeface="DejaVu Serif"/>
              </a:rPr>
              <a:t>Quốc hội </a:t>
            </a:r>
            <a:r>
              <a:rPr lang="en-US" sz="4925" dirty="0" err="1">
                <a:solidFill>
                  <a:srgbClr val="000000"/>
                </a:solidFill>
                <a:latin typeface="DejaVu Serif"/>
                <a:ea typeface="DejaVu Serif"/>
                <a:cs typeface="DejaVu Serif"/>
                <a:sym typeface="DejaVu Serif"/>
              </a:rPr>
              <a:t>hoạt</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động</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theo</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Hiến</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pháp</a:t>
            </a:r>
            <a:r>
              <a:rPr lang="en-US" sz="4925" dirty="0">
                <a:solidFill>
                  <a:srgbClr val="000000"/>
                </a:solidFill>
                <a:latin typeface="DejaVu Serif"/>
                <a:ea typeface="DejaVu Serif"/>
                <a:cs typeface="DejaVu Serif"/>
                <a:sym typeface="DejaVu Serif"/>
              </a:rPr>
              <a:t> 1980 </a:t>
            </a:r>
            <a:r>
              <a:rPr lang="en-US" sz="4925" dirty="0" err="1">
                <a:solidFill>
                  <a:srgbClr val="000000"/>
                </a:solidFill>
                <a:latin typeface="DejaVu Serif"/>
                <a:ea typeface="DejaVu Serif"/>
                <a:cs typeface="DejaVu Serif"/>
                <a:sym typeface="DejaVu Serif"/>
              </a:rPr>
              <a:t>và</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Luật</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Tổ</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chức</a:t>
            </a:r>
            <a:r>
              <a:rPr lang="en-US" sz="4925" dirty="0">
                <a:solidFill>
                  <a:srgbClr val="000000"/>
                </a:solidFill>
                <a:latin typeface="DejaVu Serif"/>
                <a:ea typeface="DejaVu Serif"/>
                <a:cs typeface="DejaVu Serif"/>
                <a:sym typeface="DejaVu Serif"/>
              </a:rPr>
              <a:t> QH &amp; HĐNN 1981.</a:t>
            </a:r>
          </a:p>
          <a:p>
            <a:pPr marL="1063447" lvl="1" indent="-531724" algn="just">
              <a:lnSpc>
                <a:spcPts val="6895"/>
              </a:lnSpc>
              <a:buFont typeface="Arial"/>
              <a:buChar char="•"/>
            </a:pPr>
            <a:r>
              <a:rPr lang="en-US" sz="4925" dirty="0" err="1">
                <a:solidFill>
                  <a:srgbClr val="000000"/>
                </a:solidFill>
                <a:latin typeface="DejaVu Serif"/>
                <a:ea typeface="DejaVu Serif"/>
                <a:cs typeface="DejaVu Serif"/>
                <a:sym typeface="DejaVu Serif"/>
              </a:rPr>
              <a:t>Là</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cơ</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quan</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quyền</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lực</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cao</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nhất</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có</a:t>
            </a:r>
            <a:r>
              <a:rPr lang="en-US" sz="4925" dirty="0">
                <a:solidFill>
                  <a:srgbClr val="000000"/>
                </a:solidFill>
                <a:latin typeface="DejaVu Serif"/>
                <a:ea typeface="DejaVu Serif"/>
                <a:cs typeface="DejaVu Serif"/>
                <a:sym typeface="DejaVu Serif"/>
              </a:rPr>
              <a:t> 15 </a:t>
            </a:r>
            <a:r>
              <a:rPr lang="en-US" sz="4925" dirty="0" err="1">
                <a:solidFill>
                  <a:srgbClr val="000000"/>
                </a:solidFill>
                <a:latin typeface="DejaVu Serif"/>
                <a:ea typeface="DejaVu Serif"/>
                <a:cs typeface="DejaVu Serif"/>
                <a:sym typeface="DejaVu Serif"/>
              </a:rPr>
              <a:t>nhiệm</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vụ</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quyền</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hạn</a:t>
            </a:r>
            <a:r>
              <a:rPr lang="en-US" sz="4925" dirty="0">
                <a:solidFill>
                  <a:srgbClr val="000000"/>
                </a:solidFill>
                <a:latin typeface="DejaVu Serif"/>
                <a:ea typeface="DejaVu Serif"/>
                <a:cs typeface="DejaVu Serif"/>
                <a:sym typeface="DejaVu Serif"/>
              </a:rPr>
              <a:t>.</a:t>
            </a:r>
          </a:p>
          <a:p>
            <a:pPr marL="1063447" lvl="1" indent="-531724" algn="just">
              <a:lnSpc>
                <a:spcPts val="6895"/>
              </a:lnSpc>
              <a:buFont typeface="Arial"/>
              <a:buChar char="•"/>
            </a:pPr>
            <a:r>
              <a:rPr lang="en-US" sz="4925" dirty="0" err="1">
                <a:solidFill>
                  <a:srgbClr val="000000"/>
                </a:solidFill>
                <a:latin typeface="DejaVu Serif"/>
                <a:ea typeface="DejaVu Serif"/>
                <a:cs typeface="DejaVu Serif"/>
                <a:sym typeface="DejaVu Serif"/>
              </a:rPr>
              <a:t>Điểm</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mới</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thành</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lập</a:t>
            </a:r>
            <a:r>
              <a:rPr lang="en-US" sz="4925" dirty="0">
                <a:solidFill>
                  <a:srgbClr val="000000"/>
                </a:solidFill>
                <a:latin typeface="DejaVu Serif"/>
                <a:ea typeface="DejaVu Serif"/>
                <a:cs typeface="DejaVu Serif"/>
                <a:sym typeface="DejaVu Serif"/>
              </a:rPr>
              <a:t> Hội </a:t>
            </a:r>
            <a:r>
              <a:rPr lang="en-US" sz="4925" dirty="0" err="1">
                <a:solidFill>
                  <a:srgbClr val="000000"/>
                </a:solidFill>
                <a:latin typeface="DejaVu Serif"/>
                <a:ea typeface="DejaVu Serif"/>
                <a:cs typeface="DejaVu Serif"/>
                <a:sym typeface="DejaVu Serif"/>
              </a:rPr>
              <a:t>đồng</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Nhà</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nước</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thay</a:t>
            </a:r>
            <a:r>
              <a:rPr lang="en-US" sz="4925" dirty="0">
                <a:solidFill>
                  <a:srgbClr val="000000"/>
                </a:solidFill>
                <a:latin typeface="DejaVu Serif"/>
                <a:ea typeface="DejaVu Serif"/>
                <a:cs typeface="DejaVu Serif"/>
                <a:sym typeface="DejaVu Serif"/>
              </a:rPr>
              <a:t> UBTVQH; </a:t>
            </a:r>
            <a:r>
              <a:rPr lang="en-US" sz="4925" dirty="0" err="1">
                <a:solidFill>
                  <a:srgbClr val="000000"/>
                </a:solidFill>
                <a:latin typeface="DejaVu Serif"/>
                <a:ea typeface="DejaVu Serif"/>
                <a:cs typeface="DejaVu Serif"/>
                <a:sym typeface="DejaVu Serif"/>
              </a:rPr>
              <a:t>lần</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đầu</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có</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Chủ</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tịch</a:t>
            </a:r>
            <a:r>
              <a:rPr lang="en-US" sz="4925" dirty="0">
                <a:solidFill>
                  <a:srgbClr val="000000"/>
                </a:solidFill>
                <a:latin typeface="DejaVu Serif"/>
                <a:ea typeface="DejaVu Serif"/>
                <a:cs typeface="DejaVu Serif"/>
                <a:sym typeface="DejaVu Serif"/>
              </a:rPr>
              <a:t> Quốc hội.</a:t>
            </a:r>
          </a:p>
          <a:p>
            <a:pPr algn="just">
              <a:lnSpc>
                <a:spcPts val="6475"/>
              </a:lnSpc>
            </a:pPr>
            <a:endParaRPr lang="en-US" sz="4925" dirty="0">
              <a:solidFill>
                <a:srgbClr val="000000"/>
              </a:solidFill>
              <a:latin typeface="DejaVu Serif"/>
              <a:ea typeface="DejaVu Serif"/>
              <a:cs typeface="DejaVu Serif"/>
              <a:sym typeface="DejaVu Serif"/>
            </a:endParaRPr>
          </a:p>
        </p:txBody>
      </p:sp>
      <p:sp>
        <p:nvSpPr>
          <p:cNvPr id="10" name="TextBox 10"/>
          <p:cNvSpPr txBox="1"/>
          <p:nvPr/>
        </p:nvSpPr>
        <p:spPr>
          <a:xfrm>
            <a:off x="3453699" y="6909319"/>
            <a:ext cx="32261238" cy="1044574"/>
          </a:xfrm>
          <a:prstGeom prst="rect">
            <a:avLst/>
          </a:prstGeom>
        </p:spPr>
        <p:txBody>
          <a:bodyPr lIns="0" tIns="0" rIns="0" bIns="0" rtlCol="0" anchor="t">
            <a:spAutoFit/>
          </a:bodyPr>
          <a:lstStyle/>
          <a:p>
            <a:pPr algn="l">
              <a:lnSpc>
                <a:spcPts val="8400"/>
              </a:lnSpc>
            </a:pPr>
            <a:r>
              <a:rPr lang="en-US" sz="6000" b="1" dirty="0">
                <a:solidFill>
                  <a:srgbClr val="920A06"/>
                </a:solidFill>
                <a:latin typeface="DejaVu Serif Bold"/>
                <a:ea typeface="DejaVu Serif Bold"/>
                <a:cs typeface="DejaVu Serif Bold"/>
                <a:sym typeface="DejaVu Serif Bold"/>
              </a:rPr>
              <a:t>II. Các hội </a:t>
            </a:r>
            <a:r>
              <a:rPr lang="en-US" sz="6000" b="1" dirty="0" err="1">
                <a:solidFill>
                  <a:srgbClr val="920A06"/>
                </a:solidFill>
                <a:latin typeface="DejaVu Serif Bold"/>
                <a:ea typeface="DejaVu Serif Bold"/>
                <a:cs typeface="DejaVu Serif Bold"/>
                <a:sym typeface="DejaVu Serif Bold"/>
              </a:rPr>
              <a:t>khóa</a:t>
            </a:r>
            <a:r>
              <a:rPr lang="en-US" sz="6000" b="1" dirty="0">
                <a:solidFill>
                  <a:srgbClr val="920A06"/>
                </a:solidFill>
                <a:latin typeface="DejaVu Serif Bold"/>
                <a:ea typeface="DejaVu Serif Bold"/>
                <a:cs typeface="DejaVu Serif Bold"/>
                <a:sym typeface="DejaVu Serif Bold"/>
              </a:rPr>
              <a:t>:</a:t>
            </a:r>
          </a:p>
        </p:txBody>
      </p:sp>
      <p:grpSp>
        <p:nvGrpSpPr>
          <p:cNvPr id="11" name="Group 11"/>
          <p:cNvGrpSpPr/>
          <p:nvPr/>
        </p:nvGrpSpPr>
        <p:grpSpPr>
          <a:xfrm>
            <a:off x="1681266" y="8867177"/>
            <a:ext cx="16190741" cy="7786038"/>
            <a:chOff x="0" y="0"/>
            <a:chExt cx="3638608" cy="1749786"/>
          </a:xfrm>
        </p:grpSpPr>
        <p:sp>
          <p:nvSpPr>
            <p:cNvPr id="12" name="Freeform 12"/>
            <p:cNvSpPr/>
            <p:nvPr/>
          </p:nvSpPr>
          <p:spPr>
            <a:xfrm>
              <a:off x="0" y="0"/>
              <a:ext cx="3638608" cy="1749786"/>
            </a:xfrm>
            <a:custGeom>
              <a:avLst/>
              <a:gdLst/>
              <a:ahLst/>
              <a:cxnLst/>
              <a:rect l="l" t="t" r="r" b="b"/>
              <a:pathLst>
                <a:path w="3638608" h="1749786">
                  <a:moveTo>
                    <a:pt x="42557" y="0"/>
                  </a:moveTo>
                  <a:lnTo>
                    <a:pt x="3596051" y="0"/>
                  </a:lnTo>
                  <a:cubicBezTo>
                    <a:pt x="3607338" y="0"/>
                    <a:pt x="3618162" y="4484"/>
                    <a:pt x="3626143" y="12465"/>
                  </a:cubicBezTo>
                  <a:cubicBezTo>
                    <a:pt x="3634124" y="20446"/>
                    <a:pt x="3638608" y="31270"/>
                    <a:pt x="3638608" y="42557"/>
                  </a:cubicBezTo>
                  <a:lnTo>
                    <a:pt x="3638608" y="1707229"/>
                  </a:lnTo>
                  <a:cubicBezTo>
                    <a:pt x="3638608" y="1718516"/>
                    <a:pt x="3634124" y="1729341"/>
                    <a:pt x="3626143" y="1737321"/>
                  </a:cubicBezTo>
                  <a:cubicBezTo>
                    <a:pt x="3618162" y="1745303"/>
                    <a:pt x="3607338" y="1749786"/>
                    <a:pt x="3596051" y="1749786"/>
                  </a:cubicBezTo>
                  <a:lnTo>
                    <a:pt x="42557" y="1749786"/>
                  </a:lnTo>
                  <a:cubicBezTo>
                    <a:pt x="31270" y="1749786"/>
                    <a:pt x="20446" y="1745303"/>
                    <a:pt x="12465" y="1737321"/>
                  </a:cubicBezTo>
                  <a:cubicBezTo>
                    <a:pt x="4484" y="1729341"/>
                    <a:pt x="0" y="1718516"/>
                    <a:pt x="0" y="1707229"/>
                  </a:cubicBezTo>
                  <a:lnTo>
                    <a:pt x="0" y="42557"/>
                  </a:lnTo>
                  <a:cubicBezTo>
                    <a:pt x="0" y="31270"/>
                    <a:pt x="4484" y="20446"/>
                    <a:pt x="12465" y="12465"/>
                  </a:cubicBezTo>
                  <a:cubicBezTo>
                    <a:pt x="20446" y="4484"/>
                    <a:pt x="31270" y="0"/>
                    <a:pt x="42557" y="0"/>
                  </a:cubicBezTo>
                  <a:close/>
                </a:path>
              </a:pathLst>
            </a:custGeom>
            <a:solidFill>
              <a:srgbClr val="CCC160">
                <a:alpha val="40784"/>
              </a:srgbClr>
            </a:solidFill>
          </p:spPr>
        </p:sp>
        <p:sp>
          <p:nvSpPr>
            <p:cNvPr id="13" name="TextBox 13"/>
            <p:cNvSpPr txBox="1"/>
            <p:nvPr/>
          </p:nvSpPr>
          <p:spPr>
            <a:xfrm>
              <a:off x="0" y="-57150"/>
              <a:ext cx="3638608" cy="1806936"/>
            </a:xfrm>
            <a:prstGeom prst="rect">
              <a:avLst/>
            </a:prstGeom>
          </p:spPr>
          <p:txBody>
            <a:bodyPr lIns="50800" tIns="50800" rIns="50800" bIns="50800" rtlCol="0" anchor="ctr"/>
            <a:lstStyle/>
            <a:p>
              <a:pPr algn="ctr">
                <a:lnSpc>
                  <a:spcPts val="3887"/>
                </a:lnSpc>
              </a:pPr>
              <a:endParaRPr/>
            </a:p>
          </p:txBody>
        </p:sp>
      </p:grpSp>
      <p:sp>
        <p:nvSpPr>
          <p:cNvPr id="14" name="TextBox 14"/>
          <p:cNvSpPr txBox="1"/>
          <p:nvPr/>
        </p:nvSpPr>
        <p:spPr>
          <a:xfrm>
            <a:off x="4258015" y="7944357"/>
            <a:ext cx="12533226" cy="837106"/>
          </a:xfrm>
          <a:prstGeom prst="rect">
            <a:avLst/>
          </a:prstGeom>
        </p:spPr>
        <p:txBody>
          <a:bodyPr lIns="0" tIns="0" rIns="0" bIns="0" rtlCol="0" anchor="t">
            <a:spAutoFit/>
          </a:bodyPr>
          <a:lstStyle/>
          <a:p>
            <a:pPr algn="l">
              <a:lnSpc>
                <a:spcPts val="6885"/>
              </a:lnSpc>
            </a:pPr>
            <a:r>
              <a:rPr lang="en-US" sz="4918" b="1" dirty="0" err="1">
                <a:solidFill>
                  <a:srgbClr val="920A06"/>
                </a:solidFill>
                <a:latin typeface="DejaVu Serif Bold"/>
                <a:ea typeface="DejaVu Serif Bold"/>
                <a:cs typeface="DejaVu Serif Bold"/>
                <a:sym typeface="DejaVu Serif Bold"/>
              </a:rPr>
              <a:t>Khóa</a:t>
            </a:r>
            <a:r>
              <a:rPr lang="en-US" sz="4918" b="1" dirty="0">
                <a:solidFill>
                  <a:srgbClr val="920A06"/>
                </a:solidFill>
                <a:latin typeface="DejaVu Serif Bold"/>
                <a:ea typeface="DejaVu Serif Bold"/>
                <a:cs typeface="DejaVu Serif Bold"/>
                <a:sym typeface="DejaVu Serif Bold"/>
              </a:rPr>
              <a:t> VII( 1981 - 1987 )</a:t>
            </a:r>
          </a:p>
        </p:txBody>
      </p:sp>
      <p:sp>
        <p:nvSpPr>
          <p:cNvPr id="15" name="TextBox 15"/>
          <p:cNvSpPr txBox="1"/>
          <p:nvPr/>
        </p:nvSpPr>
        <p:spPr>
          <a:xfrm>
            <a:off x="1873279" y="9241258"/>
            <a:ext cx="15998728" cy="7176888"/>
          </a:xfrm>
          <a:prstGeom prst="rect">
            <a:avLst/>
          </a:prstGeom>
        </p:spPr>
        <p:txBody>
          <a:bodyPr lIns="0" tIns="0" rIns="0" bIns="0" rtlCol="0" anchor="t">
            <a:spAutoFit/>
          </a:bodyPr>
          <a:lstStyle/>
          <a:p>
            <a:pPr marL="975658" lvl="1" indent="-487829" algn="l">
              <a:lnSpc>
                <a:spcPts val="6326"/>
              </a:lnSpc>
              <a:buFont typeface="Arial"/>
              <a:buChar char="•"/>
            </a:pPr>
            <a:r>
              <a:rPr lang="en-US" sz="4519" dirty="0">
                <a:solidFill>
                  <a:srgbClr val="000000"/>
                </a:solidFill>
                <a:latin typeface="DejaVu Serif"/>
                <a:ea typeface="DejaVu Serif"/>
                <a:cs typeface="DejaVu Serif"/>
                <a:sym typeface="DejaVu Serif"/>
              </a:rPr>
              <a:t>496 </a:t>
            </a:r>
            <a:r>
              <a:rPr lang="en-US" sz="4519" dirty="0" err="1">
                <a:solidFill>
                  <a:srgbClr val="000000"/>
                </a:solidFill>
                <a:latin typeface="DejaVu Serif"/>
                <a:ea typeface="DejaVu Serif"/>
                <a:cs typeface="DejaVu Serif"/>
                <a:sym typeface="DejaVu Serif"/>
              </a:rPr>
              <a:t>đại</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biểu</a:t>
            </a:r>
            <a:r>
              <a:rPr lang="en-US" sz="4519" dirty="0">
                <a:solidFill>
                  <a:srgbClr val="000000"/>
                </a:solidFill>
                <a:latin typeface="DejaVu Serif"/>
                <a:ea typeface="DejaVu Serif"/>
                <a:cs typeface="DejaVu Serif"/>
                <a:sym typeface="DejaVu Serif"/>
              </a:rPr>
              <a:t>, 12 </a:t>
            </a:r>
            <a:r>
              <a:rPr lang="en-US" sz="4519" dirty="0" err="1">
                <a:solidFill>
                  <a:srgbClr val="000000"/>
                </a:solidFill>
                <a:latin typeface="DejaVu Serif"/>
                <a:ea typeface="DejaVu Serif"/>
                <a:cs typeface="DejaVu Serif"/>
                <a:sym typeface="DejaVu Serif"/>
              </a:rPr>
              <a:t>kỳ</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họp</a:t>
            </a:r>
            <a:r>
              <a:rPr lang="en-US" sz="4519" dirty="0">
                <a:solidFill>
                  <a:srgbClr val="000000"/>
                </a:solidFill>
                <a:latin typeface="DejaVu Serif"/>
                <a:ea typeface="DejaVu Serif"/>
                <a:cs typeface="DejaVu Serif"/>
                <a:sym typeface="DejaVu Serif"/>
              </a:rPr>
              <a:t>.</a:t>
            </a:r>
          </a:p>
          <a:p>
            <a:pPr marL="975658" lvl="1" indent="-487829" algn="l">
              <a:lnSpc>
                <a:spcPts val="6326"/>
              </a:lnSpc>
              <a:buFont typeface="Arial"/>
              <a:buChar char="•"/>
            </a:pPr>
            <a:r>
              <a:rPr lang="en-US" sz="4519" dirty="0">
                <a:solidFill>
                  <a:srgbClr val="000000"/>
                </a:solidFill>
                <a:latin typeface="DejaVu Serif"/>
                <a:ea typeface="DejaVu Serif"/>
                <a:cs typeface="DejaVu Serif"/>
                <a:sym typeface="DejaVu Serif"/>
              </a:rPr>
              <a:t>Ban </a:t>
            </a:r>
            <a:r>
              <a:rPr lang="en-US" sz="4519" dirty="0" err="1">
                <a:solidFill>
                  <a:srgbClr val="000000"/>
                </a:solidFill>
                <a:latin typeface="DejaVu Serif"/>
                <a:ea typeface="DejaVu Serif"/>
                <a:cs typeface="DejaVu Serif"/>
                <a:sym typeface="DejaVu Serif"/>
              </a:rPr>
              <a:t>hành</a:t>
            </a:r>
            <a:r>
              <a:rPr lang="en-US" sz="4519" dirty="0">
                <a:solidFill>
                  <a:srgbClr val="000000"/>
                </a:solidFill>
                <a:latin typeface="DejaVu Serif"/>
                <a:ea typeface="DejaVu Serif"/>
                <a:cs typeface="DejaVu Serif"/>
                <a:sym typeface="DejaVu Serif"/>
              </a:rPr>
              <a:t> 10 </a:t>
            </a:r>
            <a:r>
              <a:rPr lang="en-US" sz="4519" dirty="0" err="1">
                <a:solidFill>
                  <a:srgbClr val="000000"/>
                </a:solidFill>
                <a:latin typeface="DejaVu Serif"/>
                <a:ea typeface="DejaVu Serif"/>
                <a:cs typeface="DejaVu Serif"/>
                <a:sym typeface="DejaVu Serif"/>
              </a:rPr>
              <a:t>luật</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có</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Bộ</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luật</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Hình</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sự</a:t>
            </a:r>
            <a:r>
              <a:rPr lang="en-US" sz="4519" dirty="0">
                <a:solidFill>
                  <a:srgbClr val="000000"/>
                </a:solidFill>
                <a:latin typeface="DejaVu Serif"/>
                <a:ea typeface="DejaVu Serif"/>
                <a:cs typeface="DejaVu Serif"/>
                <a:sym typeface="DejaVu Serif"/>
              </a:rPr>
              <a:t> 1985), 35 </a:t>
            </a:r>
            <a:r>
              <a:rPr lang="en-US" sz="4519" dirty="0" err="1">
                <a:solidFill>
                  <a:srgbClr val="000000"/>
                </a:solidFill>
                <a:latin typeface="DejaVu Serif"/>
                <a:ea typeface="DejaVu Serif"/>
                <a:cs typeface="DejaVu Serif"/>
                <a:sym typeface="DejaVu Serif"/>
              </a:rPr>
              <a:t>nghị</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quyết</a:t>
            </a:r>
            <a:r>
              <a:rPr lang="en-US" sz="4519" dirty="0">
                <a:solidFill>
                  <a:srgbClr val="000000"/>
                </a:solidFill>
                <a:latin typeface="DejaVu Serif"/>
                <a:ea typeface="DejaVu Serif"/>
                <a:cs typeface="DejaVu Serif"/>
                <a:sym typeface="DejaVu Serif"/>
              </a:rPr>
              <a:t>, HĐNN ban </a:t>
            </a:r>
            <a:r>
              <a:rPr lang="en-US" sz="4519" dirty="0" err="1">
                <a:solidFill>
                  <a:srgbClr val="000000"/>
                </a:solidFill>
                <a:latin typeface="DejaVu Serif"/>
                <a:ea typeface="DejaVu Serif"/>
                <a:cs typeface="DejaVu Serif"/>
                <a:sym typeface="DejaVu Serif"/>
              </a:rPr>
              <a:t>hành</a:t>
            </a:r>
            <a:r>
              <a:rPr lang="en-US" sz="4519" dirty="0">
                <a:solidFill>
                  <a:srgbClr val="000000"/>
                </a:solidFill>
                <a:latin typeface="DejaVu Serif"/>
                <a:ea typeface="DejaVu Serif"/>
                <a:cs typeface="DejaVu Serif"/>
                <a:sym typeface="DejaVu Serif"/>
              </a:rPr>
              <a:t> 15 </a:t>
            </a:r>
            <a:r>
              <a:rPr lang="en-US" sz="4519" dirty="0" err="1">
                <a:solidFill>
                  <a:srgbClr val="000000"/>
                </a:solidFill>
                <a:latin typeface="DejaVu Serif"/>
                <a:ea typeface="DejaVu Serif"/>
                <a:cs typeface="DejaVu Serif"/>
                <a:sym typeface="DejaVu Serif"/>
              </a:rPr>
              <a:t>pháp</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lệnh</a:t>
            </a:r>
            <a:r>
              <a:rPr lang="en-US" sz="4519" dirty="0">
                <a:solidFill>
                  <a:srgbClr val="000000"/>
                </a:solidFill>
                <a:latin typeface="DejaVu Serif"/>
                <a:ea typeface="DejaVu Serif"/>
                <a:cs typeface="DejaVu Serif"/>
                <a:sym typeface="DejaVu Serif"/>
              </a:rPr>
              <a:t>.</a:t>
            </a:r>
          </a:p>
          <a:p>
            <a:pPr marL="975658" lvl="1" indent="-487829" algn="l">
              <a:lnSpc>
                <a:spcPts val="6326"/>
              </a:lnSpc>
              <a:buFont typeface="Arial"/>
              <a:buChar char="•"/>
            </a:pPr>
            <a:r>
              <a:rPr lang="en-US" sz="4519" dirty="0" err="1">
                <a:solidFill>
                  <a:srgbClr val="000000"/>
                </a:solidFill>
                <a:latin typeface="DejaVu Serif"/>
                <a:ea typeface="DejaVu Serif"/>
                <a:cs typeface="DejaVu Serif"/>
                <a:sym typeface="DejaVu Serif"/>
              </a:rPr>
              <a:t>Quyết</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định</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nhiều</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vấn</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đề</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lớn</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về</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kinh</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tế</a:t>
            </a:r>
            <a:r>
              <a:rPr lang="en-US" sz="4519" dirty="0">
                <a:solidFill>
                  <a:srgbClr val="000000"/>
                </a:solidFill>
                <a:latin typeface="DejaVu Serif"/>
                <a:ea typeface="DejaVu Serif"/>
                <a:cs typeface="DejaVu Serif"/>
                <a:sym typeface="DejaVu Serif"/>
              </a:rPr>
              <a:t> – </a:t>
            </a:r>
            <a:r>
              <a:rPr lang="en-US" sz="4519" dirty="0" err="1">
                <a:solidFill>
                  <a:srgbClr val="000000"/>
                </a:solidFill>
                <a:latin typeface="DejaVu Serif"/>
                <a:ea typeface="DejaVu Serif"/>
                <a:cs typeface="DejaVu Serif"/>
                <a:sym typeface="DejaVu Serif"/>
              </a:rPr>
              <a:t>xã</a:t>
            </a:r>
            <a:r>
              <a:rPr lang="en-US" sz="4519" dirty="0">
                <a:solidFill>
                  <a:srgbClr val="000000"/>
                </a:solidFill>
                <a:latin typeface="DejaVu Serif"/>
                <a:ea typeface="DejaVu Serif"/>
                <a:cs typeface="DejaVu Serif"/>
                <a:sym typeface="DejaVu Serif"/>
              </a:rPr>
              <a:t> hội, </a:t>
            </a:r>
            <a:r>
              <a:rPr lang="en-US" sz="4519" dirty="0" err="1">
                <a:solidFill>
                  <a:srgbClr val="000000"/>
                </a:solidFill>
                <a:latin typeface="DejaVu Serif"/>
                <a:ea typeface="DejaVu Serif"/>
                <a:cs typeface="DejaVu Serif"/>
                <a:sym typeface="DejaVu Serif"/>
              </a:rPr>
              <a:t>nhân</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sự</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cấp</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cao</a:t>
            </a:r>
            <a:r>
              <a:rPr lang="en-US" sz="4519" dirty="0">
                <a:solidFill>
                  <a:srgbClr val="000000"/>
                </a:solidFill>
                <a:latin typeface="DejaVu Serif"/>
                <a:ea typeface="DejaVu Serif"/>
                <a:cs typeface="DejaVu Serif"/>
                <a:sym typeface="DejaVu Serif"/>
              </a:rPr>
              <a:t>.</a:t>
            </a:r>
          </a:p>
          <a:p>
            <a:pPr marL="975658" lvl="1" indent="-487829" algn="l">
              <a:lnSpc>
                <a:spcPts val="6326"/>
              </a:lnSpc>
              <a:buFont typeface="Arial"/>
              <a:buChar char="•"/>
            </a:pPr>
            <a:r>
              <a:rPr lang="en-US" sz="4519" dirty="0" err="1">
                <a:solidFill>
                  <a:srgbClr val="000000"/>
                </a:solidFill>
                <a:latin typeface="DejaVu Serif"/>
                <a:ea typeface="DejaVu Serif"/>
                <a:cs typeface="DejaVu Serif"/>
                <a:sym typeface="DejaVu Serif"/>
              </a:rPr>
              <a:t>Giám</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sát</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quản</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lý</a:t>
            </a:r>
            <a:r>
              <a:rPr lang="en-US" sz="4519" dirty="0">
                <a:solidFill>
                  <a:srgbClr val="000000"/>
                </a:solidFill>
                <a:latin typeface="DejaVu Serif"/>
                <a:ea typeface="DejaVu Serif"/>
                <a:cs typeface="DejaVu Serif"/>
                <a:sym typeface="DejaVu Serif"/>
              </a:rPr>
              <a:t> KT–XH, </a:t>
            </a:r>
            <a:r>
              <a:rPr lang="en-US" sz="4519" dirty="0" err="1">
                <a:solidFill>
                  <a:srgbClr val="000000"/>
                </a:solidFill>
                <a:latin typeface="DejaVu Serif"/>
                <a:ea typeface="DejaVu Serif"/>
                <a:cs typeface="DejaVu Serif"/>
                <a:sym typeface="DejaVu Serif"/>
              </a:rPr>
              <a:t>chất</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vấn</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cải</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tiến</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chính</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sách</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giá</a:t>
            </a:r>
            <a:r>
              <a:rPr lang="en-US" sz="4519" dirty="0">
                <a:solidFill>
                  <a:srgbClr val="000000"/>
                </a:solidFill>
                <a:latin typeface="DejaVu Serif"/>
                <a:ea typeface="DejaVu Serif"/>
                <a:cs typeface="DejaVu Serif"/>
                <a:sym typeface="DejaVu Serif"/>
              </a:rPr>
              <a:t> – </a:t>
            </a:r>
            <a:r>
              <a:rPr lang="en-US" sz="4519" dirty="0" err="1">
                <a:solidFill>
                  <a:srgbClr val="000000"/>
                </a:solidFill>
                <a:latin typeface="DejaVu Serif"/>
                <a:ea typeface="DejaVu Serif"/>
                <a:cs typeface="DejaVu Serif"/>
                <a:sym typeface="DejaVu Serif"/>
              </a:rPr>
              <a:t>lương</a:t>
            </a:r>
            <a:r>
              <a:rPr lang="en-US" sz="4519" dirty="0">
                <a:solidFill>
                  <a:srgbClr val="000000"/>
                </a:solidFill>
                <a:latin typeface="DejaVu Serif"/>
                <a:ea typeface="DejaVu Serif"/>
                <a:cs typeface="DejaVu Serif"/>
                <a:sym typeface="DejaVu Serif"/>
              </a:rPr>
              <a:t> – </a:t>
            </a:r>
            <a:r>
              <a:rPr lang="en-US" sz="4519" dirty="0" err="1">
                <a:solidFill>
                  <a:srgbClr val="000000"/>
                </a:solidFill>
                <a:latin typeface="DejaVu Serif"/>
                <a:ea typeface="DejaVu Serif"/>
                <a:cs typeface="DejaVu Serif"/>
                <a:sym typeface="DejaVu Serif"/>
              </a:rPr>
              <a:t>tiền</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ngoại</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giao</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nghị</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viện</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tích</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cực</a:t>
            </a:r>
            <a:r>
              <a:rPr lang="en-US" sz="4519" dirty="0">
                <a:solidFill>
                  <a:srgbClr val="000000"/>
                </a:solidFill>
                <a:latin typeface="DejaVu Serif"/>
                <a:ea typeface="DejaVu Serif"/>
                <a:cs typeface="DejaVu Serif"/>
                <a:sym typeface="DejaVu Serif"/>
              </a:rPr>
              <a:t>.</a:t>
            </a:r>
          </a:p>
          <a:p>
            <a:pPr algn="l">
              <a:lnSpc>
                <a:spcPts val="6326"/>
              </a:lnSpc>
            </a:pPr>
            <a:endParaRPr lang="en-US" sz="4519" dirty="0">
              <a:solidFill>
                <a:srgbClr val="000000"/>
              </a:solidFill>
              <a:latin typeface="DejaVu Serif"/>
              <a:ea typeface="DejaVu Serif"/>
              <a:cs typeface="DejaVu Serif"/>
              <a:sym typeface="DejaVu Serif"/>
            </a:endParaRPr>
          </a:p>
        </p:txBody>
      </p:sp>
      <p:sp>
        <p:nvSpPr>
          <p:cNvPr id="16" name="TextBox 16"/>
          <p:cNvSpPr txBox="1"/>
          <p:nvPr/>
        </p:nvSpPr>
        <p:spPr>
          <a:xfrm>
            <a:off x="21484360" y="7925319"/>
            <a:ext cx="8935165" cy="848919"/>
          </a:xfrm>
          <a:prstGeom prst="rect">
            <a:avLst/>
          </a:prstGeom>
        </p:spPr>
        <p:txBody>
          <a:bodyPr lIns="0" tIns="0" rIns="0" bIns="0" rtlCol="0" anchor="t">
            <a:spAutoFit/>
          </a:bodyPr>
          <a:lstStyle/>
          <a:p>
            <a:pPr algn="just">
              <a:lnSpc>
                <a:spcPts val="6885"/>
              </a:lnSpc>
            </a:pPr>
            <a:r>
              <a:rPr lang="en-US" sz="4918" b="1" dirty="0" err="1">
                <a:solidFill>
                  <a:srgbClr val="920A06"/>
                </a:solidFill>
                <a:latin typeface="DejaVu Serif Bold"/>
                <a:ea typeface="DejaVu Serif Bold"/>
                <a:cs typeface="DejaVu Serif Bold"/>
                <a:sym typeface="DejaVu Serif Bold"/>
              </a:rPr>
              <a:t>Khóa</a:t>
            </a:r>
            <a:r>
              <a:rPr lang="en-US" sz="4918" b="1" dirty="0">
                <a:solidFill>
                  <a:srgbClr val="920A06"/>
                </a:solidFill>
                <a:latin typeface="DejaVu Serif Bold"/>
                <a:ea typeface="DejaVu Serif Bold"/>
                <a:cs typeface="DejaVu Serif Bold"/>
                <a:sym typeface="DejaVu Serif Bold"/>
              </a:rPr>
              <a:t> VIII( 1987 - 1992 )</a:t>
            </a:r>
          </a:p>
        </p:txBody>
      </p:sp>
      <p:grpSp>
        <p:nvGrpSpPr>
          <p:cNvPr id="17" name="Group 17"/>
          <p:cNvGrpSpPr/>
          <p:nvPr/>
        </p:nvGrpSpPr>
        <p:grpSpPr>
          <a:xfrm>
            <a:off x="18855030" y="8995544"/>
            <a:ext cx="16300480" cy="7657671"/>
            <a:chOff x="0" y="0"/>
            <a:chExt cx="3595456" cy="1689080"/>
          </a:xfrm>
        </p:grpSpPr>
        <p:sp>
          <p:nvSpPr>
            <p:cNvPr id="18" name="Freeform 18"/>
            <p:cNvSpPr/>
            <p:nvPr/>
          </p:nvSpPr>
          <p:spPr>
            <a:xfrm>
              <a:off x="0" y="0"/>
              <a:ext cx="3595456" cy="1689080"/>
            </a:xfrm>
            <a:custGeom>
              <a:avLst/>
              <a:gdLst/>
              <a:ahLst/>
              <a:cxnLst/>
              <a:rect l="l" t="t" r="r" b="b"/>
              <a:pathLst>
                <a:path w="3595456" h="1689080">
                  <a:moveTo>
                    <a:pt x="42271" y="0"/>
                  </a:moveTo>
                  <a:lnTo>
                    <a:pt x="3553185" y="0"/>
                  </a:lnTo>
                  <a:cubicBezTo>
                    <a:pt x="3564396" y="0"/>
                    <a:pt x="3575148" y="4453"/>
                    <a:pt x="3583075" y="12381"/>
                  </a:cubicBezTo>
                  <a:cubicBezTo>
                    <a:pt x="3591002" y="20308"/>
                    <a:pt x="3595456" y="31060"/>
                    <a:pt x="3595456" y="42271"/>
                  </a:cubicBezTo>
                  <a:lnTo>
                    <a:pt x="3595456" y="1646809"/>
                  </a:lnTo>
                  <a:cubicBezTo>
                    <a:pt x="3595456" y="1670155"/>
                    <a:pt x="3576531" y="1689080"/>
                    <a:pt x="3553185" y="1689080"/>
                  </a:cubicBezTo>
                  <a:lnTo>
                    <a:pt x="42271" y="1689080"/>
                  </a:lnTo>
                  <a:cubicBezTo>
                    <a:pt x="31060" y="1689080"/>
                    <a:pt x="20308" y="1684627"/>
                    <a:pt x="12381" y="1676699"/>
                  </a:cubicBezTo>
                  <a:cubicBezTo>
                    <a:pt x="4453" y="1668772"/>
                    <a:pt x="0" y="1658020"/>
                    <a:pt x="0" y="1646809"/>
                  </a:cubicBezTo>
                  <a:lnTo>
                    <a:pt x="0" y="42271"/>
                  </a:lnTo>
                  <a:cubicBezTo>
                    <a:pt x="0" y="31060"/>
                    <a:pt x="4453" y="20308"/>
                    <a:pt x="12381" y="12381"/>
                  </a:cubicBezTo>
                  <a:cubicBezTo>
                    <a:pt x="20308" y="4453"/>
                    <a:pt x="31060" y="0"/>
                    <a:pt x="42271" y="0"/>
                  </a:cubicBezTo>
                  <a:close/>
                </a:path>
              </a:pathLst>
            </a:custGeom>
            <a:solidFill>
              <a:srgbClr val="CCC160">
                <a:alpha val="40784"/>
              </a:srgbClr>
            </a:solidFill>
          </p:spPr>
        </p:sp>
        <p:sp>
          <p:nvSpPr>
            <p:cNvPr id="19" name="TextBox 19"/>
            <p:cNvSpPr txBox="1"/>
            <p:nvPr/>
          </p:nvSpPr>
          <p:spPr>
            <a:xfrm>
              <a:off x="0" y="-57150"/>
              <a:ext cx="3595456" cy="1746230"/>
            </a:xfrm>
            <a:prstGeom prst="rect">
              <a:avLst/>
            </a:prstGeom>
          </p:spPr>
          <p:txBody>
            <a:bodyPr lIns="50800" tIns="50800" rIns="50800" bIns="50800" rtlCol="0" anchor="ctr"/>
            <a:lstStyle/>
            <a:p>
              <a:pPr algn="ctr">
                <a:lnSpc>
                  <a:spcPts val="3887"/>
                </a:lnSpc>
              </a:pPr>
              <a:endParaRPr/>
            </a:p>
          </p:txBody>
        </p:sp>
      </p:grpSp>
      <p:sp>
        <p:nvSpPr>
          <p:cNvPr id="20" name="TextBox 20"/>
          <p:cNvSpPr txBox="1"/>
          <p:nvPr/>
        </p:nvSpPr>
        <p:spPr>
          <a:xfrm>
            <a:off x="18855030" y="9378477"/>
            <a:ext cx="16300480" cy="7310455"/>
          </a:xfrm>
          <a:prstGeom prst="rect">
            <a:avLst/>
          </a:prstGeom>
        </p:spPr>
        <p:txBody>
          <a:bodyPr lIns="0" tIns="0" rIns="0" bIns="0" rtlCol="0" anchor="t">
            <a:spAutoFit/>
          </a:bodyPr>
          <a:lstStyle/>
          <a:p>
            <a:pPr marL="994060" lvl="1" indent="-497030" algn="l">
              <a:lnSpc>
                <a:spcPts val="6445"/>
              </a:lnSpc>
              <a:buFont typeface="Arial"/>
              <a:buChar char="•"/>
            </a:pPr>
            <a:r>
              <a:rPr lang="en-US" sz="4604" dirty="0">
                <a:solidFill>
                  <a:srgbClr val="000000"/>
                </a:solidFill>
                <a:latin typeface="DejaVu Serif"/>
                <a:ea typeface="DejaVu Serif"/>
                <a:cs typeface="DejaVu Serif"/>
                <a:sym typeface="DejaVu Serif"/>
              </a:rPr>
              <a:t>496 </a:t>
            </a:r>
            <a:r>
              <a:rPr lang="en-US" sz="4604" dirty="0" err="1">
                <a:solidFill>
                  <a:srgbClr val="000000"/>
                </a:solidFill>
                <a:latin typeface="DejaVu Serif"/>
                <a:ea typeface="DejaVu Serif"/>
                <a:cs typeface="DejaVu Serif"/>
                <a:sym typeface="DejaVu Serif"/>
              </a:rPr>
              <a:t>đại</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biểu</a:t>
            </a:r>
            <a:r>
              <a:rPr lang="en-US" sz="4604" dirty="0">
                <a:solidFill>
                  <a:srgbClr val="000000"/>
                </a:solidFill>
                <a:latin typeface="DejaVu Serif"/>
                <a:ea typeface="DejaVu Serif"/>
                <a:cs typeface="DejaVu Serif"/>
                <a:sym typeface="DejaVu Serif"/>
              </a:rPr>
              <a:t>, 11 </a:t>
            </a:r>
            <a:r>
              <a:rPr lang="en-US" sz="4604" dirty="0" err="1">
                <a:solidFill>
                  <a:srgbClr val="000000"/>
                </a:solidFill>
                <a:latin typeface="DejaVu Serif"/>
                <a:ea typeface="DejaVu Serif"/>
                <a:cs typeface="DejaVu Serif"/>
                <a:sym typeface="DejaVu Serif"/>
              </a:rPr>
              <a:t>kỳ</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họp</a:t>
            </a:r>
            <a:r>
              <a:rPr lang="en-US" sz="4604" dirty="0">
                <a:solidFill>
                  <a:srgbClr val="000000"/>
                </a:solidFill>
                <a:latin typeface="DejaVu Serif"/>
                <a:ea typeface="DejaVu Serif"/>
                <a:cs typeface="DejaVu Serif"/>
                <a:sym typeface="DejaVu Serif"/>
              </a:rPr>
              <a:t>.</a:t>
            </a:r>
          </a:p>
          <a:p>
            <a:pPr marL="994060" lvl="1" indent="-497030" algn="l">
              <a:lnSpc>
                <a:spcPts val="6445"/>
              </a:lnSpc>
              <a:buFont typeface="Arial"/>
              <a:buChar char="•"/>
            </a:pPr>
            <a:r>
              <a:rPr lang="en-US" sz="4604" dirty="0" err="1">
                <a:solidFill>
                  <a:srgbClr val="000000"/>
                </a:solidFill>
                <a:latin typeface="DejaVu Serif"/>
                <a:ea typeface="DejaVu Serif"/>
                <a:cs typeface="DejaVu Serif"/>
                <a:sym typeface="DejaVu Serif"/>
              </a:rPr>
              <a:t>Thời</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kỳ</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khởi</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đầu</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công</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cuộc</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Đổi</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mới</a:t>
            </a:r>
            <a:r>
              <a:rPr lang="en-US" sz="4604" dirty="0">
                <a:solidFill>
                  <a:srgbClr val="000000"/>
                </a:solidFill>
                <a:latin typeface="DejaVu Serif"/>
                <a:ea typeface="DejaVu Serif"/>
                <a:cs typeface="DejaVu Serif"/>
                <a:sym typeface="DejaVu Serif"/>
              </a:rPr>
              <a:t>.</a:t>
            </a:r>
          </a:p>
          <a:p>
            <a:pPr marL="994060" lvl="1" indent="-497030" algn="l">
              <a:lnSpc>
                <a:spcPts val="6445"/>
              </a:lnSpc>
              <a:buFont typeface="Arial"/>
              <a:buChar char="•"/>
            </a:pPr>
            <a:r>
              <a:rPr lang="en-US" sz="4604" dirty="0" err="1">
                <a:solidFill>
                  <a:srgbClr val="000000"/>
                </a:solidFill>
                <a:latin typeface="DejaVu Serif"/>
                <a:ea typeface="DejaVu Serif"/>
                <a:cs typeface="DejaVu Serif"/>
                <a:sym typeface="DejaVu Serif"/>
              </a:rPr>
              <a:t>Thông</a:t>
            </a:r>
            <a:r>
              <a:rPr lang="en-US" sz="4604" dirty="0">
                <a:solidFill>
                  <a:srgbClr val="000000"/>
                </a:solidFill>
                <a:latin typeface="DejaVu Serif"/>
                <a:ea typeface="DejaVu Serif"/>
                <a:cs typeface="DejaVu Serif"/>
                <a:sym typeface="DejaVu Serif"/>
              </a:rPr>
              <a:t> qua 2 </a:t>
            </a:r>
            <a:r>
              <a:rPr lang="en-US" sz="4604" dirty="0" err="1">
                <a:solidFill>
                  <a:srgbClr val="000000"/>
                </a:solidFill>
                <a:latin typeface="DejaVu Serif"/>
                <a:ea typeface="DejaVu Serif"/>
                <a:cs typeface="DejaVu Serif"/>
                <a:sym typeface="DejaVu Serif"/>
              </a:rPr>
              <a:t>bộ</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luật</a:t>
            </a:r>
            <a:r>
              <a:rPr lang="en-US" sz="4604" dirty="0">
                <a:solidFill>
                  <a:srgbClr val="000000"/>
                </a:solidFill>
                <a:latin typeface="DejaVu Serif"/>
                <a:ea typeface="DejaVu Serif"/>
                <a:cs typeface="DejaVu Serif"/>
                <a:sym typeface="DejaVu Serif"/>
              </a:rPr>
              <a:t>, 25 </a:t>
            </a:r>
            <a:r>
              <a:rPr lang="en-US" sz="4604" dirty="0" err="1">
                <a:solidFill>
                  <a:srgbClr val="000000"/>
                </a:solidFill>
                <a:latin typeface="DejaVu Serif"/>
                <a:ea typeface="DejaVu Serif"/>
                <a:cs typeface="DejaVu Serif"/>
                <a:sym typeface="DejaVu Serif"/>
              </a:rPr>
              <a:t>luật</a:t>
            </a:r>
            <a:r>
              <a:rPr lang="en-US" sz="4604" dirty="0">
                <a:solidFill>
                  <a:srgbClr val="000000"/>
                </a:solidFill>
                <a:latin typeface="DejaVu Serif"/>
                <a:ea typeface="DejaVu Serif"/>
                <a:cs typeface="DejaVu Serif"/>
                <a:sym typeface="DejaVu Serif"/>
              </a:rPr>
              <a:t>, HĐNN ban </a:t>
            </a:r>
            <a:r>
              <a:rPr lang="en-US" sz="4604" dirty="0" err="1">
                <a:solidFill>
                  <a:srgbClr val="000000"/>
                </a:solidFill>
                <a:latin typeface="DejaVu Serif"/>
                <a:ea typeface="DejaVu Serif"/>
                <a:cs typeface="DejaVu Serif"/>
                <a:sym typeface="DejaVu Serif"/>
              </a:rPr>
              <a:t>hành</a:t>
            </a:r>
            <a:r>
              <a:rPr lang="en-US" sz="4604" dirty="0">
                <a:solidFill>
                  <a:srgbClr val="000000"/>
                </a:solidFill>
                <a:latin typeface="DejaVu Serif"/>
                <a:ea typeface="DejaVu Serif"/>
                <a:cs typeface="DejaVu Serif"/>
                <a:sym typeface="DejaVu Serif"/>
              </a:rPr>
              <a:t> 39 </a:t>
            </a:r>
            <a:r>
              <a:rPr lang="en-US" sz="4604" dirty="0" err="1">
                <a:solidFill>
                  <a:srgbClr val="000000"/>
                </a:solidFill>
                <a:latin typeface="DejaVu Serif"/>
                <a:ea typeface="DejaVu Serif"/>
                <a:cs typeface="DejaVu Serif"/>
                <a:sym typeface="DejaVu Serif"/>
              </a:rPr>
              <a:t>pháp</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lệnh</a:t>
            </a:r>
            <a:r>
              <a:rPr lang="en-US" sz="4604" dirty="0">
                <a:solidFill>
                  <a:srgbClr val="000000"/>
                </a:solidFill>
                <a:latin typeface="DejaVu Serif"/>
                <a:ea typeface="DejaVu Serif"/>
                <a:cs typeface="DejaVu Serif"/>
                <a:sym typeface="DejaVu Serif"/>
              </a:rPr>
              <a:t>.</a:t>
            </a:r>
          </a:p>
          <a:p>
            <a:pPr marL="994060" lvl="1" indent="-497030" algn="l">
              <a:lnSpc>
                <a:spcPts val="6445"/>
              </a:lnSpc>
              <a:buFont typeface="Arial"/>
              <a:buChar char="•"/>
            </a:pPr>
            <a:r>
              <a:rPr lang="en-US" sz="4604" dirty="0" err="1">
                <a:solidFill>
                  <a:srgbClr val="000000"/>
                </a:solidFill>
                <a:latin typeface="DejaVu Serif"/>
                <a:ea typeface="DejaVu Serif"/>
                <a:cs typeface="DejaVu Serif"/>
                <a:sym typeface="DejaVu Serif"/>
              </a:rPr>
              <a:t>Kỳ</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họp</a:t>
            </a:r>
            <a:r>
              <a:rPr lang="en-US" sz="4604" dirty="0">
                <a:solidFill>
                  <a:srgbClr val="000000"/>
                </a:solidFill>
                <a:latin typeface="DejaVu Serif"/>
                <a:ea typeface="DejaVu Serif"/>
                <a:cs typeface="DejaVu Serif"/>
                <a:sym typeface="DejaVu Serif"/>
              </a:rPr>
              <a:t> 5 (1989): </a:t>
            </a:r>
            <a:r>
              <a:rPr lang="en-US" sz="4604" dirty="0" err="1">
                <a:solidFill>
                  <a:srgbClr val="000000"/>
                </a:solidFill>
                <a:latin typeface="DejaVu Serif"/>
                <a:ea typeface="DejaVu Serif"/>
                <a:cs typeface="DejaVu Serif"/>
                <a:sym typeface="DejaVu Serif"/>
              </a:rPr>
              <a:t>lập</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Ủy</a:t>
            </a:r>
            <a:r>
              <a:rPr lang="en-US" sz="4604" dirty="0">
                <a:solidFill>
                  <a:srgbClr val="000000"/>
                </a:solidFill>
                <a:latin typeface="DejaVu Serif"/>
                <a:ea typeface="DejaVu Serif"/>
                <a:cs typeface="DejaVu Serif"/>
                <a:sym typeface="DejaVu Serif"/>
              </a:rPr>
              <a:t> ban </a:t>
            </a:r>
            <a:r>
              <a:rPr lang="en-US" sz="4604" dirty="0" err="1">
                <a:solidFill>
                  <a:srgbClr val="000000"/>
                </a:solidFill>
                <a:latin typeface="DejaVu Serif"/>
                <a:ea typeface="DejaVu Serif"/>
                <a:cs typeface="DejaVu Serif"/>
                <a:sym typeface="DejaVu Serif"/>
              </a:rPr>
              <a:t>sửa</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đổi</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Hiến</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pháp</a:t>
            </a:r>
            <a:r>
              <a:rPr lang="en-US" sz="4604" dirty="0">
                <a:solidFill>
                  <a:srgbClr val="000000"/>
                </a:solidFill>
                <a:latin typeface="DejaVu Serif"/>
                <a:ea typeface="DejaVu Serif"/>
                <a:cs typeface="DejaVu Serif"/>
                <a:sym typeface="DejaVu Serif"/>
              </a:rPr>
              <a:t>.</a:t>
            </a:r>
          </a:p>
          <a:p>
            <a:pPr marL="994060" lvl="1" indent="-497030" algn="l">
              <a:lnSpc>
                <a:spcPts val="6445"/>
              </a:lnSpc>
              <a:buFont typeface="Arial"/>
              <a:buChar char="•"/>
            </a:pPr>
            <a:r>
              <a:rPr lang="en-US" sz="4604" dirty="0" err="1">
                <a:solidFill>
                  <a:srgbClr val="000000"/>
                </a:solidFill>
                <a:latin typeface="DejaVu Serif"/>
                <a:ea typeface="DejaVu Serif"/>
                <a:cs typeface="DejaVu Serif"/>
                <a:sym typeface="DejaVu Serif"/>
              </a:rPr>
              <a:t>Kỳ</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họp</a:t>
            </a:r>
            <a:r>
              <a:rPr lang="en-US" sz="4604" dirty="0">
                <a:solidFill>
                  <a:srgbClr val="000000"/>
                </a:solidFill>
                <a:latin typeface="DejaVu Serif"/>
                <a:ea typeface="DejaVu Serif"/>
                <a:cs typeface="DejaVu Serif"/>
                <a:sym typeface="DejaVu Serif"/>
              </a:rPr>
              <a:t> 11 (1992): </a:t>
            </a:r>
            <a:r>
              <a:rPr lang="en-US" sz="4604" dirty="0" err="1">
                <a:solidFill>
                  <a:srgbClr val="000000"/>
                </a:solidFill>
                <a:latin typeface="DejaVu Serif"/>
                <a:ea typeface="DejaVu Serif"/>
                <a:cs typeface="DejaVu Serif"/>
                <a:sym typeface="DejaVu Serif"/>
              </a:rPr>
              <a:t>thông</a:t>
            </a:r>
            <a:r>
              <a:rPr lang="en-US" sz="4604" dirty="0">
                <a:solidFill>
                  <a:srgbClr val="000000"/>
                </a:solidFill>
                <a:latin typeface="DejaVu Serif"/>
                <a:ea typeface="DejaVu Serif"/>
                <a:cs typeface="DejaVu Serif"/>
                <a:sym typeface="DejaVu Serif"/>
              </a:rPr>
              <a:t> qua </a:t>
            </a:r>
            <a:r>
              <a:rPr lang="en-US" sz="4604" dirty="0" err="1">
                <a:solidFill>
                  <a:srgbClr val="000000"/>
                </a:solidFill>
                <a:latin typeface="DejaVu Serif"/>
                <a:ea typeface="DejaVu Serif"/>
                <a:cs typeface="DejaVu Serif"/>
                <a:sym typeface="DejaVu Serif"/>
              </a:rPr>
              <a:t>Hiến</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pháp</a:t>
            </a:r>
            <a:r>
              <a:rPr lang="en-US" sz="4604" dirty="0">
                <a:solidFill>
                  <a:srgbClr val="000000"/>
                </a:solidFill>
                <a:latin typeface="DejaVu Serif"/>
                <a:ea typeface="DejaVu Serif"/>
                <a:cs typeface="DejaVu Serif"/>
                <a:sym typeface="DejaVu Serif"/>
              </a:rPr>
              <a:t> 1992 – </a:t>
            </a:r>
            <a:r>
              <a:rPr lang="en-US" sz="4604" dirty="0" err="1">
                <a:solidFill>
                  <a:srgbClr val="000000"/>
                </a:solidFill>
                <a:latin typeface="DejaVu Serif"/>
                <a:ea typeface="DejaVu Serif"/>
                <a:cs typeface="DejaVu Serif"/>
                <a:sym typeface="DejaVu Serif"/>
              </a:rPr>
              <a:t>thể</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chế</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hóa</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đường</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lối</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Đổi</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mới</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mở</a:t>
            </a:r>
            <a:r>
              <a:rPr lang="en-US" sz="4604" dirty="0">
                <a:solidFill>
                  <a:srgbClr val="000000"/>
                </a:solidFill>
                <a:latin typeface="DejaVu Serif"/>
                <a:ea typeface="DejaVu Serif"/>
                <a:cs typeface="DejaVu Serif"/>
                <a:sym typeface="DejaVu Serif"/>
              </a:rPr>
              <a:t> ra </a:t>
            </a:r>
            <a:r>
              <a:rPr lang="en-US" sz="4604" dirty="0" err="1">
                <a:solidFill>
                  <a:srgbClr val="000000"/>
                </a:solidFill>
                <a:latin typeface="DejaVu Serif"/>
                <a:ea typeface="DejaVu Serif"/>
                <a:cs typeface="DejaVu Serif"/>
                <a:sym typeface="DejaVu Serif"/>
              </a:rPr>
              <a:t>giai</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đoạn</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phát</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triển</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mới</a:t>
            </a:r>
            <a:r>
              <a:rPr lang="en-US" sz="4604" dirty="0">
                <a:solidFill>
                  <a:srgbClr val="000000"/>
                </a:solidFill>
                <a:latin typeface="DejaVu Serif"/>
                <a:ea typeface="DejaVu Serif"/>
                <a:cs typeface="DejaVu Serif"/>
                <a:sym typeface="DejaVu Serif"/>
              </a:rPr>
              <a:t>.</a:t>
            </a:r>
          </a:p>
          <a:p>
            <a:pPr algn="l">
              <a:lnSpc>
                <a:spcPts val="6445"/>
              </a:lnSpc>
            </a:pPr>
            <a:endParaRPr lang="en-US" sz="4604" dirty="0">
              <a:solidFill>
                <a:srgbClr val="000000"/>
              </a:solidFill>
              <a:latin typeface="DejaVu Serif"/>
              <a:ea typeface="DejaVu Serif"/>
              <a:cs typeface="DejaVu Serif"/>
              <a:sym typeface="DejaVu Serif"/>
            </a:endParaRPr>
          </a:p>
        </p:txBody>
      </p:sp>
      <p:sp>
        <p:nvSpPr>
          <p:cNvPr id="21" name="Freeform 21"/>
          <p:cNvSpPr/>
          <p:nvPr/>
        </p:nvSpPr>
        <p:spPr>
          <a:xfrm rot="4349820">
            <a:off x="27717580" y="-1293872"/>
            <a:ext cx="10232416" cy="7576251"/>
          </a:xfrm>
          <a:custGeom>
            <a:avLst/>
            <a:gdLst/>
            <a:ahLst/>
            <a:cxnLst/>
            <a:rect l="l" t="t" r="r" b="b"/>
            <a:pathLst>
              <a:path w="10232416" h="7576251">
                <a:moveTo>
                  <a:pt x="0" y="0"/>
                </a:moveTo>
                <a:lnTo>
                  <a:pt x="10232416" y="0"/>
                </a:lnTo>
                <a:lnTo>
                  <a:pt x="10232416" y="7576251"/>
                </a:lnTo>
                <a:lnTo>
                  <a:pt x="0" y="7576251"/>
                </a:lnTo>
                <a:lnTo>
                  <a:pt x="0" y="0"/>
                </a:lnTo>
                <a:close/>
              </a:path>
            </a:pathLst>
          </a:custGeom>
          <a:blipFill>
            <a:blip r:embed="rId4"/>
            <a:stretch>
              <a:fillRect/>
            </a:stretch>
          </a:blipFill>
        </p:spPr>
      </p:sp>
      <p:sp>
        <p:nvSpPr>
          <p:cNvPr id="22" name="Freeform 22"/>
          <p:cNvSpPr/>
          <p:nvPr/>
        </p:nvSpPr>
        <p:spPr>
          <a:xfrm rot="423164">
            <a:off x="-3278444" y="-1199382"/>
            <a:ext cx="10303447" cy="7628844"/>
          </a:xfrm>
          <a:custGeom>
            <a:avLst/>
            <a:gdLst/>
            <a:ahLst/>
            <a:cxnLst/>
            <a:rect l="l" t="t" r="r" b="b"/>
            <a:pathLst>
              <a:path w="10303447" h="7628844">
                <a:moveTo>
                  <a:pt x="0" y="0"/>
                </a:moveTo>
                <a:lnTo>
                  <a:pt x="10303446" y="0"/>
                </a:lnTo>
                <a:lnTo>
                  <a:pt x="10303446" y="7628844"/>
                </a:lnTo>
                <a:lnTo>
                  <a:pt x="0" y="7628844"/>
                </a:lnTo>
                <a:lnTo>
                  <a:pt x="0" y="0"/>
                </a:lnTo>
                <a:close/>
              </a:path>
            </a:pathLst>
          </a:custGeom>
          <a:blipFill>
            <a:blip r:embed="rId4"/>
            <a:stretch>
              <a:fillRect/>
            </a:stretch>
          </a:blipFill>
        </p:spPr>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6">
                                            <p:txEl>
                                              <p:pRg st="0" end="0"/>
                                            </p:txEl>
                                          </p:spTgt>
                                        </p:tgtEl>
                                        <p:attrNameLst>
                                          <p:attrName>style.visibility</p:attrName>
                                        </p:attrNameLst>
                                      </p:cBhvr>
                                      <p:to>
                                        <p:strVal val="visible"/>
                                      </p:to>
                                    </p:set>
                                    <p:animEffect transition="in" filter="fade">
                                      <p:cBhvr>
                                        <p:cTn id="37" dur="500"/>
                                        <p:tgtEl>
                                          <p:spTgt spid="16">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4" grpId="0"/>
      <p:bldP spid="15" grpId="0"/>
      <p:bldP spid="20"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rgbClr val="D10000">
                <a:alpha val="100000"/>
              </a:srgbClr>
            </a:gs>
            <a:gs pos="100000">
              <a:srgbClr val="9E0101">
                <a:alpha val="100000"/>
              </a:srgbClr>
            </a:gs>
          </a:gsLst>
          <a:lin ang="5400000"/>
        </a:gradFill>
        <a:effectLst/>
      </p:bgPr>
    </p:bg>
    <p:spTree>
      <p:nvGrpSpPr>
        <p:cNvPr id="1" name=""/>
        <p:cNvGrpSpPr/>
        <p:nvPr/>
      </p:nvGrpSpPr>
      <p:grpSpPr>
        <a:xfrm>
          <a:off x="0" y="0"/>
          <a:ext cx="0" cy="0"/>
          <a:chOff x="0" y="0"/>
          <a:chExt cx="0" cy="0"/>
        </a:xfrm>
      </p:grpSpPr>
      <p:sp>
        <p:nvSpPr>
          <p:cNvPr id="2" name="Freeform 2"/>
          <p:cNvSpPr/>
          <p:nvPr/>
        </p:nvSpPr>
        <p:spPr>
          <a:xfrm rot="5400000">
            <a:off x="24537943" y="7300916"/>
            <a:ext cx="19034539" cy="3616129"/>
          </a:xfrm>
          <a:custGeom>
            <a:avLst/>
            <a:gdLst/>
            <a:ahLst/>
            <a:cxnLst/>
            <a:rect l="l" t="t" r="r" b="b"/>
            <a:pathLst>
              <a:path w="19034539" h="3616129">
                <a:moveTo>
                  <a:pt x="0" y="0"/>
                </a:moveTo>
                <a:lnTo>
                  <a:pt x="19034539" y="0"/>
                </a:lnTo>
                <a:lnTo>
                  <a:pt x="19034539" y="3616129"/>
                </a:lnTo>
                <a:lnTo>
                  <a:pt x="0" y="3616129"/>
                </a:lnTo>
                <a:lnTo>
                  <a:pt x="0" y="0"/>
                </a:lnTo>
                <a:close/>
              </a:path>
            </a:pathLst>
          </a:custGeom>
          <a:blipFill>
            <a:blip r:embed="rId2"/>
            <a:stretch>
              <a:fillRect l="-32542"/>
            </a:stretch>
          </a:blipFill>
          <a:ln cap="sq">
            <a:noFill/>
            <a:prstDash val="solid"/>
            <a:miter/>
          </a:ln>
        </p:spPr>
      </p:sp>
      <p:sp>
        <p:nvSpPr>
          <p:cNvPr id="3" name="Freeform 3"/>
          <p:cNvSpPr/>
          <p:nvPr/>
        </p:nvSpPr>
        <p:spPr>
          <a:xfrm>
            <a:off x="0" y="0"/>
            <a:ext cx="36454791" cy="19569312"/>
          </a:xfrm>
          <a:custGeom>
            <a:avLst/>
            <a:gdLst/>
            <a:ahLst/>
            <a:cxnLst/>
            <a:rect l="l" t="t" r="r" b="b"/>
            <a:pathLst>
              <a:path w="36454791" h="19569312">
                <a:moveTo>
                  <a:pt x="0" y="0"/>
                </a:moveTo>
                <a:lnTo>
                  <a:pt x="36454791" y="0"/>
                </a:lnTo>
                <a:lnTo>
                  <a:pt x="36454791" y="19569312"/>
                </a:lnTo>
                <a:lnTo>
                  <a:pt x="0" y="19569312"/>
                </a:lnTo>
                <a:lnTo>
                  <a:pt x="0" y="0"/>
                </a:lnTo>
                <a:close/>
              </a:path>
            </a:pathLst>
          </a:custGeom>
          <a:blipFill>
            <a:blip r:embed="rId3"/>
            <a:stretch>
              <a:fillRect t="-16655" b="-7457"/>
            </a:stretch>
          </a:blipFill>
        </p:spPr>
      </p:sp>
      <p:grpSp>
        <p:nvGrpSpPr>
          <p:cNvPr id="4" name="Group 4"/>
          <p:cNvGrpSpPr/>
          <p:nvPr/>
        </p:nvGrpSpPr>
        <p:grpSpPr>
          <a:xfrm>
            <a:off x="1843754" y="3481629"/>
            <a:ext cx="32312493" cy="3484840"/>
            <a:chOff x="0" y="0"/>
            <a:chExt cx="5257231" cy="566982"/>
          </a:xfrm>
        </p:grpSpPr>
        <p:sp>
          <p:nvSpPr>
            <p:cNvPr id="5" name="Freeform 5"/>
            <p:cNvSpPr/>
            <p:nvPr/>
          </p:nvSpPr>
          <p:spPr>
            <a:xfrm>
              <a:off x="0" y="0"/>
              <a:ext cx="5257231" cy="566982"/>
            </a:xfrm>
            <a:custGeom>
              <a:avLst/>
              <a:gdLst/>
              <a:ahLst/>
              <a:cxnLst/>
              <a:rect l="l" t="t" r="r" b="b"/>
              <a:pathLst>
                <a:path w="5257231" h="566982">
                  <a:moveTo>
                    <a:pt x="21324" y="0"/>
                  </a:moveTo>
                  <a:lnTo>
                    <a:pt x="5235908" y="0"/>
                  </a:lnTo>
                  <a:cubicBezTo>
                    <a:pt x="5247684" y="0"/>
                    <a:pt x="5257231" y="9547"/>
                    <a:pt x="5257231" y="21324"/>
                  </a:cubicBezTo>
                  <a:lnTo>
                    <a:pt x="5257231" y="545658"/>
                  </a:lnTo>
                  <a:cubicBezTo>
                    <a:pt x="5257231" y="551314"/>
                    <a:pt x="5254985" y="556738"/>
                    <a:pt x="5250986" y="560737"/>
                  </a:cubicBezTo>
                  <a:cubicBezTo>
                    <a:pt x="5246987" y="564736"/>
                    <a:pt x="5241563" y="566982"/>
                    <a:pt x="5235908" y="566982"/>
                  </a:cubicBezTo>
                  <a:lnTo>
                    <a:pt x="21324" y="566982"/>
                  </a:lnTo>
                  <a:cubicBezTo>
                    <a:pt x="9547" y="566982"/>
                    <a:pt x="0" y="557435"/>
                    <a:pt x="0" y="545658"/>
                  </a:cubicBezTo>
                  <a:lnTo>
                    <a:pt x="0" y="21324"/>
                  </a:lnTo>
                  <a:cubicBezTo>
                    <a:pt x="0" y="9547"/>
                    <a:pt x="9547" y="0"/>
                    <a:pt x="21324" y="0"/>
                  </a:cubicBezTo>
                  <a:close/>
                </a:path>
              </a:pathLst>
            </a:custGeom>
            <a:solidFill>
              <a:srgbClr val="CCC160">
                <a:alpha val="40784"/>
              </a:srgbClr>
            </a:solidFill>
          </p:spPr>
        </p:sp>
        <p:sp>
          <p:nvSpPr>
            <p:cNvPr id="6" name="TextBox 6"/>
            <p:cNvSpPr txBox="1"/>
            <p:nvPr/>
          </p:nvSpPr>
          <p:spPr>
            <a:xfrm>
              <a:off x="0" y="-57150"/>
              <a:ext cx="5257231" cy="624132"/>
            </a:xfrm>
            <a:prstGeom prst="rect">
              <a:avLst/>
            </a:prstGeom>
          </p:spPr>
          <p:txBody>
            <a:bodyPr lIns="50800" tIns="50800" rIns="50800" bIns="50800" rtlCol="0" anchor="ctr"/>
            <a:lstStyle/>
            <a:p>
              <a:pPr algn="ctr">
                <a:lnSpc>
                  <a:spcPts val="3887"/>
                </a:lnSpc>
              </a:pPr>
              <a:endParaRPr/>
            </a:p>
          </p:txBody>
        </p:sp>
      </p:grpSp>
      <p:grpSp>
        <p:nvGrpSpPr>
          <p:cNvPr id="7" name="Group 7"/>
          <p:cNvGrpSpPr/>
          <p:nvPr/>
        </p:nvGrpSpPr>
        <p:grpSpPr>
          <a:xfrm>
            <a:off x="1681266" y="8867177"/>
            <a:ext cx="16190741" cy="7786038"/>
            <a:chOff x="0" y="0"/>
            <a:chExt cx="3638608" cy="1749786"/>
          </a:xfrm>
        </p:grpSpPr>
        <p:sp>
          <p:nvSpPr>
            <p:cNvPr id="8" name="Freeform 8"/>
            <p:cNvSpPr/>
            <p:nvPr/>
          </p:nvSpPr>
          <p:spPr>
            <a:xfrm>
              <a:off x="0" y="0"/>
              <a:ext cx="3638608" cy="1749786"/>
            </a:xfrm>
            <a:custGeom>
              <a:avLst/>
              <a:gdLst/>
              <a:ahLst/>
              <a:cxnLst/>
              <a:rect l="l" t="t" r="r" b="b"/>
              <a:pathLst>
                <a:path w="3638608" h="1749786">
                  <a:moveTo>
                    <a:pt x="42557" y="0"/>
                  </a:moveTo>
                  <a:lnTo>
                    <a:pt x="3596051" y="0"/>
                  </a:lnTo>
                  <a:cubicBezTo>
                    <a:pt x="3607338" y="0"/>
                    <a:pt x="3618162" y="4484"/>
                    <a:pt x="3626143" y="12465"/>
                  </a:cubicBezTo>
                  <a:cubicBezTo>
                    <a:pt x="3634124" y="20446"/>
                    <a:pt x="3638608" y="31270"/>
                    <a:pt x="3638608" y="42557"/>
                  </a:cubicBezTo>
                  <a:lnTo>
                    <a:pt x="3638608" y="1707229"/>
                  </a:lnTo>
                  <a:cubicBezTo>
                    <a:pt x="3638608" y="1718516"/>
                    <a:pt x="3634124" y="1729341"/>
                    <a:pt x="3626143" y="1737321"/>
                  </a:cubicBezTo>
                  <a:cubicBezTo>
                    <a:pt x="3618162" y="1745303"/>
                    <a:pt x="3607338" y="1749786"/>
                    <a:pt x="3596051" y="1749786"/>
                  </a:cubicBezTo>
                  <a:lnTo>
                    <a:pt x="42557" y="1749786"/>
                  </a:lnTo>
                  <a:cubicBezTo>
                    <a:pt x="31270" y="1749786"/>
                    <a:pt x="20446" y="1745303"/>
                    <a:pt x="12465" y="1737321"/>
                  </a:cubicBezTo>
                  <a:cubicBezTo>
                    <a:pt x="4484" y="1729341"/>
                    <a:pt x="0" y="1718516"/>
                    <a:pt x="0" y="1707229"/>
                  </a:cubicBezTo>
                  <a:lnTo>
                    <a:pt x="0" y="42557"/>
                  </a:lnTo>
                  <a:cubicBezTo>
                    <a:pt x="0" y="31270"/>
                    <a:pt x="4484" y="20446"/>
                    <a:pt x="12465" y="12465"/>
                  </a:cubicBezTo>
                  <a:cubicBezTo>
                    <a:pt x="20446" y="4484"/>
                    <a:pt x="31270" y="0"/>
                    <a:pt x="42557" y="0"/>
                  </a:cubicBezTo>
                  <a:close/>
                </a:path>
              </a:pathLst>
            </a:custGeom>
            <a:solidFill>
              <a:srgbClr val="CCC160">
                <a:alpha val="40784"/>
              </a:srgbClr>
            </a:solidFill>
          </p:spPr>
        </p:sp>
        <p:sp>
          <p:nvSpPr>
            <p:cNvPr id="9" name="TextBox 9"/>
            <p:cNvSpPr txBox="1"/>
            <p:nvPr/>
          </p:nvSpPr>
          <p:spPr>
            <a:xfrm>
              <a:off x="0" y="-57150"/>
              <a:ext cx="3638608" cy="1806936"/>
            </a:xfrm>
            <a:prstGeom prst="rect">
              <a:avLst/>
            </a:prstGeom>
          </p:spPr>
          <p:txBody>
            <a:bodyPr lIns="50800" tIns="50800" rIns="50800" bIns="50800" rtlCol="0" anchor="ctr"/>
            <a:lstStyle/>
            <a:p>
              <a:pPr algn="ctr">
                <a:lnSpc>
                  <a:spcPts val="3887"/>
                </a:lnSpc>
              </a:pPr>
              <a:endParaRPr/>
            </a:p>
          </p:txBody>
        </p:sp>
      </p:grpSp>
      <p:grpSp>
        <p:nvGrpSpPr>
          <p:cNvPr id="10" name="Group 10"/>
          <p:cNvGrpSpPr/>
          <p:nvPr/>
        </p:nvGrpSpPr>
        <p:grpSpPr>
          <a:xfrm>
            <a:off x="18855030" y="8995544"/>
            <a:ext cx="16300480" cy="7657671"/>
            <a:chOff x="0" y="0"/>
            <a:chExt cx="3595456" cy="1689080"/>
          </a:xfrm>
        </p:grpSpPr>
        <p:sp>
          <p:nvSpPr>
            <p:cNvPr id="11" name="Freeform 11"/>
            <p:cNvSpPr/>
            <p:nvPr/>
          </p:nvSpPr>
          <p:spPr>
            <a:xfrm>
              <a:off x="0" y="0"/>
              <a:ext cx="3595456" cy="1689080"/>
            </a:xfrm>
            <a:custGeom>
              <a:avLst/>
              <a:gdLst/>
              <a:ahLst/>
              <a:cxnLst/>
              <a:rect l="l" t="t" r="r" b="b"/>
              <a:pathLst>
                <a:path w="3595456" h="1689080">
                  <a:moveTo>
                    <a:pt x="42271" y="0"/>
                  </a:moveTo>
                  <a:lnTo>
                    <a:pt x="3553185" y="0"/>
                  </a:lnTo>
                  <a:cubicBezTo>
                    <a:pt x="3564396" y="0"/>
                    <a:pt x="3575148" y="4453"/>
                    <a:pt x="3583075" y="12381"/>
                  </a:cubicBezTo>
                  <a:cubicBezTo>
                    <a:pt x="3591002" y="20308"/>
                    <a:pt x="3595456" y="31060"/>
                    <a:pt x="3595456" y="42271"/>
                  </a:cubicBezTo>
                  <a:lnTo>
                    <a:pt x="3595456" y="1646809"/>
                  </a:lnTo>
                  <a:cubicBezTo>
                    <a:pt x="3595456" y="1670155"/>
                    <a:pt x="3576531" y="1689080"/>
                    <a:pt x="3553185" y="1689080"/>
                  </a:cubicBezTo>
                  <a:lnTo>
                    <a:pt x="42271" y="1689080"/>
                  </a:lnTo>
                  <a:cubicBezTo>
                    <a:pt x="31060" y="1689080"/>
                    <a:pt x="20308" y="1684627"/>
                    <a:pt x="12381" y="1676699"/>
                  </a:cubicBezTo>
                  <a:cubicBezTo>
                    <a:pt x="4453" y="1668772"/>
                    <a:pt x="0" y="1658020"/>
                    <a:pt x="0" y="1646809"/>
                  </a:cubicBezTo>
                  <a:lnTo>
                    <a:pt x="0" y="42271"/>
                  </a:lnTo>
                  <a:cubicBezTo>
                    <a:pt x="0" y="31060"/>
                    <a:pt x="4453" y="20308"/>
                    <a:pt x="12381" y="12381"/>
                  </a:cubicBezTo>
                  <a:cubicBezTo>
                    <a:pt x="20308" y="4453"/>
                    <a:pt x="31060" y="0"/>
                    <a:pt x="42271" y="0"/>
                  </a:cubicBezTo>
                  <a:close/>
                </a:path>
              </a:pathLst>
            </a:custGeom>
            <a:solidFill>
              <a:srgbClr val="CCC160">
                <a:alpha val="40784"/>
              </a:srgbClr>
            </a:solidFill>
          </p:spPr>
        </p:sp>
        <p:sp>
          <p:nvSpPr>
            <p:cNvPr id="12" name="TextBox 12"/>
            <p:cNvSpPr txBox="1"/>
            <p:nvPr/>
          </p:nvSpPr>
          <p:spPr>
            <a:xfrm>
              <a:off x="0" y="-57150"/>
              <a:ext cx="3595456" cy="1746230"/>
            </a:xfrm>
            <a:prstGeom prst="rect">
              <a:avLst/>
            </a:prstGeom>
          </p:spPr>
          <p:txBody>
            <a:bodyPr lIns="50800" tIns="50800" rIns="50800" bIns="50800" rtlCol="0" anchor="ctr"/>
            <a:lstStyle/>
            <a:p>
              <a:pPr algn="ctr">
                <a:lnSpc>
                  <a:spcPts val="3887"/>
                </a:lnSpc>
              </a:pPr>
              <a:endParaRPr/>
            </a:p>
          </p:txBody>
        </p:sp>
      </p:grpSp>
      <p:sp>
        <p:nvSpPr>
          <p:cNvPr id="13" name="Freeform 13"/>
          <p:cNvSpPr/>
          <p:nvPr/>
        </p:nvSpPr>
        <p:spPr>
          <a:xfrm rot="4349820">
            <a:off x="27656955" y="-1185872"/>
            <a:ext cx="10232416" cy="7576251"/>
          </a:xfrm>
          <a:custGeom>
            <a:avLst/>
            <a:gdLst/>
            <a:ahLst/>
            <a:cxnLst/>
            <a:rect l="l" t="t" r="r" b="b"/>
            <a:pathLst>
              <a:path w="10232416" h="7576251">
                <a:moveTo>
                  <a:pt x="0" y="0"/>
                </a:moveTo>
                <a:lnTo>
                  <a:pt x="10232415" y="0"/>
                </a:lnTo>
                <a:lnTo>
                  <a:pt x="10232415" y="7576251"/>
                </a:lnTo>
                <a:lnTo>
                  <a:pt x="0" y="7576251"/>
                </a:lnTo>
                <a:lnTo>
                  <a:pt x="0" y="0"/>
                </a:lnTo>
                <a:close/>
              </a:path>
            </a:pathLst>
          </a:custGeom>
          <a:blipFill>
            <a:blip r:embed="rId4"/>
            <a:stretch>
              <a:fillRect/>
            </a:stretch>
          </a:blipFill>
        </p:spPr>
      </p:sp>
      <p:sp>
        <p:nvSpPr>
          <p:cNvPr id="14" name="TextBox 14"/>
          <p:cNvSpPr txBox="1"/>
          <p:nvPr/>
        </p:nvSpPr>
        <p:spPr>
          <a:xfrm>
            <a:off x="1152318" y="1332891"/>
            <a:ext cx="36000000" cy="1269363"/>
          </a:xfrm>
          <a:prstGeom prst="rect">
            <a:avLst/>
          </a:prstGeom>
        </p:spPr>
        <p:txBody>
          <a:bodyPr lIns="0" tIns="0" rIns="0" bIns="0" rtlCol="0" anchor="t">
            <a:spAutoFit/>
          </a:bodyPr>
          <a:lstStyle/>
          <a:p>
            <a:pPr algn="ctr">
              <a:lnSpc>
                <a:spcPts val="10360"/>
              </a:lnSpc>
            </a:pPr>
            <a:r>
              <a:rPr lang="en-US" sz="7400" dirty="0">
                <a:solidFill>
                  <a:srgbClr val="C9030B"/>
                </a:solidFill>
                <a:latin typeface="Paytone One"/>
                <a:ea typeface="Paytone One"/>
                <a:cs typeface="Paytone One"/>
                <a:sym typeface="Paytone One"/>
              </a:rPr>
              <a:t>THỜI KỲ 1992 ĐẾN NAY</a:t>
            </a:r>
          </a:p>
        </p:txBody>
      </p:sp>
      <p:sp>
        <p:nvSpPr>
          <p:cNvPr id="15" name="TextBox 15"/>
          <p:cNvSpPr txBox="1"/>
          <p:nvPr/>
        </p:nvSpPr>
        <p:spPr>
          <a:xfrm>
            <a:off x="3638039" y="2370429"/>
            <a:ext cx="32261238" cy="1044574"/>
          </a:xfrm>
          <a:prstGeom prst="rect">
            <a:avLst/>
          </a:prstGeom>
        </p:spPr>
        <p:txBody>
          <a:bodyPr lIns="0" tIns="0" rIns="0" bIns="0" rtlCol="0" anchor="t">
            <a:spAutoFit/>
          </a:bodyPr>
          <a:lstStyle/>
          <a:p>
            <a:pPr algn="l">
              <a:lnSpc>
                <a:spcPts val="8400"/>
              </a:lnSpc>
            </a:pPr>
            <a:r>
              <a:rPr lang="en-US" sz="6000" b="1" dirty="0">
                <a:solidFill>
                  <a:srgbClr val="920A06"/>
                </a:solidFill>
                <a:latin typeface="DejaVu Serif Bold"/>
                <a:ea typeface="DejaVu Serif Bold"/>
                <a:cs typeface="DejaVu Serif Bold"/>
                <a:sym typeface="DejaVu Serif Bold"/>
              </a:rPr>
              <a:t>I. </a:t>
            </a:r>
            <a:r>
              <a:rPr lang="en-US" sz="6000" b="1" dirty="0" err="1">
                <a:solidFill>
                  <a:srgbClr val="920A06"/>
                </a:solidFill>
                <a:latin typeface="DejaVu Serif Bold"/>
                <a:ea typeface="DejaVu Serif Bold"/>
                <a:cs typeface="DejaVu Serif Bold"/>
                <a:sym typeface="DejaVu Serif Bold"/>
              </a:rPr>
              <a:t>Bối</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cảnh</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chung</a:t>
            </a:r>
            <a:r>
              <a:rPr lang="en-US" sz="6000" b="1" dirty="0">
                <a:solidFill>
                  <a:srgbClr val="920A06"/>
                </a:solidFill>
                <a:latin typeface="DejaVu Serif Bold"/>
                <a:ea typeface="DejaVu Serif Bold"/>
                <a:cs typeface="DejaVu Serif Bold"/>
                <a:sym typeface="DejaVu Serif Bold"/>
              </a:rPr>
              <a:t>:</a:t>
            </a:r>
          </a:p>
        </p:txBody>
      </p:sp>
      <p:sp>
        <p:nvSpPr>
          <p:cNvPr id="16" name="TextBox 16"/>
          <p:cNvSpPr txBox="1"/>
          <p:nvPr/>
        </p:nvSpPr>
        <p:spPr>
          <a:xfrm>
            <a:off x="1843754" y="3923023"/>
            <a:ext cx="31792263" cy="3393423"/>
          </a:xfrm>
          <a:prstGeom prst="rect">
            <a:avLst/>
          </a:prstGeom>
        </p:spPr>
        <p:txBody>
          <a:bodyPr lIns="0" tIns="0" rIns="0" bIns="0" rtlCol="0" anchor="t">
            <a:spAutoFit/>
          </a:bodyPr>
          <a:lstStyle/>
          <a:p>
            <a:pPr marL="1063447" lvl="1" indent="-531724" algn="just">
              <a:lnSpc>
                <a:spcPts val="6895"/>
              </a:lnSpc>
              <a:buFont typeface="Arial"/>
              <a:buChar char="•"/>
            </a:pPr>
            <a:r>
              <a:rPr lang="en-US" sz="4925" dirty="0">
                <a:solidFill>
                  <a:srgbClr val="000000"/>
                </a:solidFill>
                <a:latin typeface="DejaVu Serif"/>
                <a:ea typeface="DejaVu Serif"/>
                <a:cs typeface="DejaVu Serif"/>
                <a:sym typeface="DejaVu Serif"/>
              </a:rPr>
              <a:t>Quốc hội </a:t>
            </a:r>
            <a:r>
              <a:rPr lang="en-US" sz="4925" dirty="0" err="1">
                <a:solidFill>
                  <a:srgbClr val="000000"/>
                </a:solidFill>
                <a:latin typeface="DejaVu Serif"/>
                <a:ea typeface="DejaVu Serif"/>
                <a:cs typeface="DejaVu Serif"/>
                <a:sym typeface="DejaVu Serif"/>
              </a:rPr>
              <a:t>hoạt</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động</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theo</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Hiến</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pháp</a:t>
            </a:r>
            <a:r>
              <a:rPr lang="en-US" sz="4925" dirty="0">
                <a:solidFill>
                  <a:srgbClr val="000000"/>
                </a:solidFill>
                <a:latin typeface="DejaVu Serif"/>
                <a:ea typeface="DejaVu Serif"/>
                <a:cs typeface="DejaVu Serif"/>
                <a:sym typeface="DejaVu Serif"/>
              </a:rPr>
              <a:t> 1980 </a:t>
            </a:r>
            <a:r>
              <a:rPr lang="en-US" sz="4925" dirty="0" err="1">
                <a:solidFill>
                  <a:srgbClr val="000000"/>
                </a:solidFill>
                <a:latin typeface="DejaVu Serif"/>
                <a:ea typeface="DejaVu Serif"/>
                <a:cs typeface="DejaVu Serif"/>
                <a:sym typeface="DejaVu Serif"/>
              </a:rPr>
              <a:t>và</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Luật</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Tổ</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chức</a:t>
            </a:r>
            <a:r>
              <a:rPr lang="en-US" sz="4925" dirty="0">
                <a:solidFill>
                  <a:srgbClr val="000000"/>
                </a:solidFill>
                <a:latin typeface="DejaVu Serif"/>
                <a:ea typeface="DejaVu Serif"/>
                <a:cs typeface="DejaVu Serif"/>
                <a:sym typeface="DejaVu Serif"/>
              </a:rPr>
              <a:t> QH &amp; HĐNN 1981.</a:t>
            </a:r>
          </a:p>
          <a:p>
            <a:pPr marL="1063447" lvl="1" indent="-531724" algn="just">
              <a:lnSpc>
                <a:spcPts val="6895"/>
              </a:lnSpc>
              <a:buFont typeface="Arial"/>
              <a:buChar char="•"/>
            </a:pPr>
            <a:r>
              <a:rPr lang="en-US" sz="4925" dirty="0" err="1">
                <a:solidFill>
                  <a:srgbClr val="000000"/>
                </a:solidFill>
                <a:latin typeface="DejaVu Serif"/>
                <a:ea typeface="DejaVu Serif"/>
                <a:cs typeface="DejaVu Serif"/>
                <a:sym typeface="DejaVu Serif"/>
              </a:rPr>
              <a:t>Là</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cơ</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quan</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quyền</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lực</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cao</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nhất</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có</a:t>
            </a:r>
            <a:r>
              <a:rPr lang="en-US" sz="4925" dirty="0">
                <a:solidFill>
                  <a:srgbClr val="000000"/>
                </a:solidFill>
                <a:latin typeface="DejaVu Serif"/>
                <a:ea typeface="DejaVu Serif"/>
                <a:cs typeface="DejaVu Serif"/>
                <a:sym typeface="DejaVu Serif"/>
              </a:rPr>
              <a:t> 15 </a:t>
            </a:r>
            <a:r>
              <a:rPr lang="en-US" sz="4925" dirty="0" err="1">
                <a:solidFill>
                  <a:srgbClr val="000000"/>
                </a:solidFill>
                <a:latin typeface="DejaVu Serif"/>
                <a:ea typeface="DejaVu Serif"/>
                <a:cs typeface="DejaVu Serif"/>
                <a:sym typeface="DejaVu Serif"/>
              </a:rPr>
              <a:t>nhiệm</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vụ</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quyền</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hạn</a:t>
            </a:r>
            <a:r>
              <a:rPr lang="en-US" sz="4925" dirty="0">
                <a:solidFill>
                  <a:srgbClr val="000000"/>
                </a:solidFill>
                <a:latin typeface="DejaVu Serif"/>
                <a:ea typeface="DejaVu Serif"/>
                <a:cs typeface="DejaVu Serif"/>
                <a:sym typeface="DejaVu Serif"/>
              </a:rPr>
              <a:t>.</a:t>
            </a:r>
          </a:p>
          <a:p>
            <a:pPr marL="1063447" lvl="1" indent="-531724" algn="just">
              <a:lnSpc>
                <a:spcPts val="6895"/>
              </a:lnSpc>
              <a:buFont typeface="Arial"/>
              <a:buChar char="•"/>
            </a:pPr>
            <a:r>
              <a:rPr lang="en-US" sz="4925" dirty="0" err="1">
                <a:solidFill>
                  <a:srgbClr val="000000"/>
                </a:solidFill>
                <a:latin typeface="DejaVu Serif"/>
                <a:ea typeface="DejaVu Serif"/>
                <a:cs typeface="DejaVu Serif"/>
                <a:sym typeface="DejaVu Serif"/>
              </a:rPr>
              <a:t>Điểm</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mới</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thành</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lập</a:t>
            </a:r>
            <a:r>
              <a:rPr lang="en-US" sz="4925" dirty="0">
                <a:solidFill>
                  <a:srgbClr val="000000"/>
                </a:solidFill>
                <a:latin typeface="DejaVu Serif"/>
                <a:ea typeface="DejaVu Serif"/>
                <a:cs typeface="DejaVu Serif"/>
                <a:sym typeface="DejaVu Serif"/>
              </a:rPr>
              <a:t> Hội </a:t>
            </a:r>
            <a:r>
              <a:rPr lang="en-US" sz="4925" dirty="0" err="1">
                <a:solidFill>
                  <a:srgbClr val="000000"/>
                </a:solidFill>
                <a:latin typeface="DejaVu Serif"/>
                <a:ea typeface="DejaVu Serif"/>
                <a:cs typeface="DejaVu Serif"/>
                <a:sym typeface="DejaVu Serif"/>
              </a:rPr>
              <a:t>đồng</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Nhà</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nước</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thay</a:t>
            </a:r>
            <a:r>
              <a:rPr lang="en-US" sz="4925" dirty="0">
                <a:solidFill>
                  <a:srgbClr val="000000"/>
                </a:solidFill>
                <a:latin typeface="DejaVu Serif"/>
                <a:ea typeface="DejaVu Serif"/>
                <a:cs typeface="DejaVu Serif"/>
                <a:sym typeface="DejaVu Serif"/>
              </a:rPr>
              <a:t> UBTVQH; </a:t>
            </a:r>
            <a:r>
              <a:rPr lang="en-US" sz="4925" dirty="0" err="1">
                <a:solidFill>
                  <a:srgbClr val="000000"/>
                </a:solidFill>
                <a:latin typeface="DejaVu Serif"/>
                <a:ea typeface="DejaVu Serif"/>
                <a:cs typeface="DejaVu Serif"/>
                <a:sym typeface="DejaVu Serif"/>
              </a:rPr>
              <a:t>lần</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đầu</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có</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Chủ</a:t>
            </a:r>
            <a:r>
              <a:rPr lang="en-US" sz="4925" dirty="0">
                <a:solidFill>
                  <a:srgbClr val="000000"/>
                </a:solidFill>
                <a:latin typeface="DejaVu Serif"/>
                <a:ea typeface="DejaVu Serif"/>
                <a:cs typeface="DejaVu Serif"/>
                <a:sym typeface="DejaVu Serif"/>
              </a:rPr>
              <a:t> </a:t>
            </a:r>
            <a:r>
              <a:rPr lang="en-US" sz="4925" dirty="0" err="1">
                <a:solidFill>
                  <a:srgbClr val="000000"/>
                </a:solidFill>
                <a:latin typeface="DejaVu Serif"/>
                <a:ea typeface="DejaVu Serif"/>
                <a:cs typeface="DejaVu Serif"/>
                <a:sym typeface="DejaVu Serif"/>
              </a:rPr>
              <a:t>tịch</a:t>
            </a:r>
            <a:r>
              <a:rPr lang="en-US" sz="4925" dirty="0">
                <a:solidFill>
                  <a:srgbClr val="000000"/>
                </a:solidFill>
                <a:latin typeface="DejaVu Serif"/>
                <a:ea typeface="DejaVu Serif"/>
                <a:cs typeface="DejaVu Serif"/>
                <a:sym typeface="DejaVu Serif"/>
              </a:rPr>
              <a:t> Quốc hội.</a:t>
            </a:r>
          </a:p>
          <a:p>
            <a:pPr algn="just">
              <a:lnSpc>
                <a:spcPts val="6475"/>
              </a:lnSpc>
            </a:pPr>
            <a:endParaRPr lang="en-US" sz="4925" dirty="0">
              <a:solidFill>
                <a:srgbClr val="000000"/>
              </a:solidFill>
              <a:latin typeface="DejaVu Serif"/>
              <a:ea typeface="DejaVu Serif"/>
              <a:cs typeface="DejaVu Serif"/>
              <a:sym typeface="DejaVu Serif"/>
            </a:endParaRPr>
          </a:p>
        </p:txBody>
      </p:sp>
      <p:sp>
        <p:nvSpPr>
          <p:cNvPr id="17" name="TextBox 17"/>
          <p:cNvSpPr txBox="1"/>
          <p:nvPr/>
        </p:nvSpPr>
        <p:spPr>
          <a:xfrm>
            <a:off x="3638039" y="6909319"/>
            <a:ext cx="32261238" cy="1044574"/>
          </a:xfrm>
          <a:prstGeom prst="rect">
            <a:avLst/>
          </a:prstGeom>
        </p:spPr>
        <p:txBody>
          <a:bodyPr lIns="0" tIns="0" rIns="0" bIns="0" rtlCol="0" anchor="t">
            <a:spAutoFit/>
          </a:bodyPr>
          <a:lstStyle/>
          <a:p>
            <a:pPr algn="l">
              <a:lnSpc>
                <a:spcPts val="8400"/>
              </a:lnSpc>
            </a:pPr>
            <a:r>
              <a:rPr lang="en-US" sz="6000" b="1" dirty="0">
                <a:solidFill>
                  <a:srgbClr val="920A06"/>
                </a:solidFill>
                <a:latin typeface="DejaVu Serif Bold"/>
                <a:ea typeface="DejaVu Serif Bold"/>
                <a:cs typeface="DejaVu Serif Bold"/>
                <a:sym typeface="DejaVu Serif Bold"/>
              </a:rPr>
              <a:t>II. Các hội </a:t>
            </a:r>
            <a:r>
              <a:rPr lang="en-US" sz="6000" b="1" dirty="0" err="1">
                <a:solidFill>
                  <a:srgbClr val="920A06"/>
                </a:solidFill>
                <a:latin typeface="DejaVu Serif Bold"/>
                <a:ea typeface="DejaVu Serif Bold"/>
                <a:cs typeface="DejaVu Serif Bold"/>
                <a:sym typeface="DejaVu Serif Bold"/>
              </a:rPr>
              <a:t>khóa</a:t>
            </a:r>
            <a:r>
              <a:rPr lang="en-US" sz="6000" b="1" dirty="0">
                <a:solidFill>
                  <a:srgbClr val="920A06"/>
                </a:solidFill>
                <a:latin typeface="DejaVu Serif Bold"/>
                <a:ea typeface="DejaVu Serif Bold"/>
                <a:cs typeface="DejaVu Serif Bold"/>
                <a:sym typeface="DejaVu Serif Bold"/>
              </a:rPr>
              <a:t>:</a:t>
            </a:r>
          </a:p>
        </p:txBody>
      </p:sp>
      <p:sp>
        <p:nvSpPr>
          <p:cNvPr id="18" name="TextBox 18"/>
          <p:cNvSpPr txBox="1"/>
          <p:nvPr/>
        </p:nvSpPr>
        <p:spPr>
          <a:xfrm>
            <a:off x="4258015" y="7944357"/>
            <a:ext cx="12533226" cy="837106"/>
          </a:xfrm>
          <a:prstGeom prst="rect">
            <a:avLst/>
          </a:prstGeom>
        </p:spPr>
        <p:txBody>
          <a:bodyPr lIns="0" tIns="0" rIns="0" bIns="0" rtlCol="0" anchor="t">
            <a:spAutoFit/>
          </a:bodyPr>
          <a:lstStyle/>
          <a:p>
            <a:pPr algn="l">
              <a:lnSpc>
                <a:spcPts val="6885"/>
              </a:lnSpc>
            </a:pPr>
            <a:r>
              <a:rPr lang="en-US" sz="4918" b="1" dirty="0" err="1">
                <a:solidFill>
                  <a:srgbClr val="920A06"/>
                </a:solidFill>
                <a:latin typeface="DejaVu Serif Bold"/>
                <a:ea typeface="DejaVu Serif Bold"/>
                <a:cs typeface="DejaVu Serif Bold"/>
                <a:sym typeface="DejaVu Serif Bold"/>
              </a:rPr>
              <a:t>Khóa</a:t>
            </a:r>
            <a:r>
              <a:rPr lang="en-US" sz="4918" b="1" dirty="0">
                <a:solidFill>
                  <a:srgbClr val="920A06"/>
                </a:solidFill>
                <a:latin typeface="DejaVu Serif Bold"/>
                <a:ea typeface="DejaVu Serif Bold"/>
                <a:cs typeface="DejaVu Serif Bold"/>
                <a:sym typeface="DejaVu Serif Bold"/>
              </a:rPr>
              <a:t> VII( 1981 - 1987 )</a:t>
            </a:r>
          </a:p>
        </p:txBody>
      </p:sp>
      <p:sp>
        <p:nvSpPr>
          <p:cNvPr id="19" name="TextBox 19"/>
          <p:cNvSpPr txBox="1"/>
          <p:nvPr/>
        </p:nvSpPr>
        <p:spPr>
          <a:xfrm>
            <a:off x="1873279" y="9241258"/>
            <a:ext cx="15998728" cy="7176888"/>
          </a:xfrm>
          <a:prstGeom prst="rect">
            <a:avLst/>
          </a:prstGeom>
        </p:spPr>
        <p:txBody>
          <a:bodyPr lIns="0" tIns="0" rIns="0" bIns="0" rtlCol="0" anchor="t">
            <a:spAutoFit/>
          </a:bodyPr>
          <a:lstStyle/>
          <a:p>
            <a:pPr marL="975658" lvl="1" indent="-487829" algn="l">
              <a:lnSpc>
                <a:spcPts val="6326"/>
              </a:lnSpc>
              <a:buFont typeface="Arial"/>
              <a:buChar char="•"/>
            </a:pPr>
            <a:r>
              <a:rPr lang="en-US" sz="4519" dirty="0">
                <a:solidFill>
                  <a:srgbClr val="000000"/>
                </a:solidFill>
                <a:latin typeface="DejaVu Serif"/>
                <a:ea typeface="DejaVu Serif"/>
                <a:cs typeface="DejaVu Serif"/>
                <a:sym typeface="DejaVu Serif"/>
              </a:rPr>
              <a:t>496 </a:t>
            </a:r>
            <a:r>
              <a:rPr lang="en-US" sz="4519" dirty="0" err="1">
                <a:solidFill>
                  <a:srgbClr val="000000"/>
                </a:solidFill>
                <a:latin typeface="DejaVu Serif"/>
                <a:ea typeface="DejaVu Serif"/>
                <a:cs typeface="DejaVu Serif"/>
                <a:sym typeface="DejaVu Serif"/>
              </a:rPr>
              <a:t>đại</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biểu</a:t>
            </a:r>
            <a:r>
              <a:rPr lang="en-US" sz="4519" dirty="0">
                <a:solidFill>
                  <a:srgbClr val="000000"/>
                </a:solidFill>
                <a:latin typeface="DejaVu Serif"/>
                <a:ea typeface="DejaVu Serif"/>
                <a:cs typeface="DejaVu Serif"/>
                <a:sym typeface="DejaVu Serif"/>
              </a:rPr>
              <a:t>, 12 </a:t>
            </a:r>
            <a:r>
              <a:rPr lang="en-US" sz="4519" dirty="0" err="1">
                <a:solidFill>
                  <a:srgbClr val="000000"/>
                </a:solidFill>
                <a:latin typeface="DejaVu Serif"/>
                <a:ea typeface="DejaVu Serif"/>
                <a:cs typeface="DejaVu Serif"/>
                <a:sym typeface="DejaVu Serif"/>
              </a:rPr>
              <a:t>kỳ</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họp</a:t>
            </a:r>
            <a:r>
              <a:rPr lang="en-US" sz="4519" dirty="0">
                <a:solidFill>
                  <a:srgbClr val="000000"/>
                </a:solidFill>
                <a:latin typeface="DejaVu Serif"/>
                <a:ea typeface="DejaVu Serif"/>
                <a:cs typeface="DejaVu Serif"/>
                <a:sym typeface="DejaVu Serif"/>
              </a:rPr>
              <a:t>.</a:t>
            </a:r>
          </a:p>
          <a:p>
            <a:pPr marL="975658" lvl="1" indent="-487829" algn="l">
              <a:lnSpc>
                <a:spcPts val="6326"/>
              </a:lnSpc>
              <a:buFont typeface="Arial"/>
              <a:buChar char="•"/>
            </a:pPr>
            <a:r>
              <a:rPr lang="en-US" sz="4519" dirty="0">
                <a:solidFill>
                  <a:srgbClr val="000000"/>
                </a:solidFill>
                <a:latin typeface="DejaVu Serif"/>
                <a:ea typeface="DejaVu Serif"/>
                <a:cs typeface="DejaVu Serif"/>
                <a:sym typeface="DejaVu Serif"/>
              </a:rPr>
              <a:t>Ban </a:t>
            </a:r>
            <a:r>
              <a:rPr lang="en-US" sz="4519" dirty="0" err="1">
                <a:solidFill>
                  <a:srgbClr val="000000"/>
                </a:solidFill>
                <a:latin typeface="DejaVu Serif"/>
                <a:ea typeface="DejaVu Serif"/>
                <a:cs typeface="DejaVu Serif"/>
                <a:sym typeface="DejaVu Serif"/>
              </a:rPr>
              <a:t>hành</a:t>
            </a:r>
            <a:r>
              <a:rPr lang="en-US" sz="4519" dirty="0">
                <a:solidFill>
                  <a:srgbClr val="000000"/>
                </a:solidFill>
                <a:latin typeface="DejaVu Serif"/>
                <a:ea typeface="DejaVu Serif"/>
                <a:cs typeface="DejaVu Serif"/>
                <a:sym typeface="DejaVu Serif"/>
              </a:rPr>
              <a:t> 10 </a:t>
            </a:r>
            <a:r>
              <a:rPr lang="en-US" sz="4519" dirty="0" err="1">
                <a:solidFill>
                  <a:srgbClr val="000000"/>
                </a:solidFill>
                <a:latin typeface="DejaVu Serif"/>
                <a:ea typeface="DejaVu Serif"/>
                <a:cs typeface="DejaVu Serif"/>
                <a:sym typeface="DejaVu Serif"/>
              </a:rPr>
              <a:t>luật</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có</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Bộ</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luật</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Hình</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sự</a:t>
            </a:r>
            <a:r>
              <a:rPr lang="en-US" sz="4519" dirty="0">
                <a:solidFill>
                  <a:srgbClr val="000000"/>
                </a:solidFill>
                <a:latin typeface="DejaVu Serif"/>
                <a:ea typeface="DejaVu Serif"/>
                <a:cs typeface="DejaVu Serif"/>
                <a:sym typeface="DejaVu Serif"/>
              </a:rPr>
              <a:t> 1985), 35 </a:t>
            </a:r>
            <a:r>
              <a:rPr lang="en-US" sz="4519" dirty="0" err="1">
                <a:solidFill>
                  <a:srgbClr val="000000"/>
                </a:solidFill>
                <a:latin typeface="DejaVu Serif"/>
                <a:ea typeface="DejaVu Serif"/>
                <a:cs typeface="DejaVu Serif"/>
                <a:sym typeface="DejaVu Serif"/>
              </a:rPr>
              <a:t>nghị</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quyết</a:t>
            </a:r>
            <a:r>
              <a:rPr lang="en-US" sz="4519" dirty="0">
                <a:solidFill>
                  <a:srgbClr val="000000"/>
                </a:solidFill>
                <a:latin typeface="DejaVu Serif"/>
                <a:ea typeface="DejaVu Serif"/>
                <a:cs typeface="DejaVu Serif"/>
                <a:sym typeface="DejaVu Serif"/>
              </a:rPr>
              <a:t>, HĐNN ban </a:t>
            </a:r>
            <a:r>
              <a:rPr lang="en-US" sz="4519" dirty="0" err="1">
                <a:solidFill>
                  <a:srgbClr val="000000"/>
                </a:solidFill>
                <a:latin typeface="DejaVu Serif"/>
                <a:ea typeface="DejaVu Serif"/>
                <a:cs typeface="DejaVu Serif"/>
                <a:sym typeface="DejaVu Serif"/>
              </a:rPr>
              <a:t>hành</a:t>
            </a:r>
            <a:r>
              <a:rPr lang="en-US" sz="4519" dirty="0">
                <a:solidFill>
                  <a:srgbClr val="000000"/>
                </a:solidFill>
                <a:latin typeface="DejaVu Serif"/>
                <a:ea typeface="DejaVu Serif"/>
                <a:cs typeface="DejaVu Serif"/>
                <a:sym typeface="DejaVu Serif"/>
              </a:rPr>
              <a:t> 15 </a:t>
            </a:r>
            <a:r>
              <a:rPr lang="en-US" sz="4519" dirty="0" err="1">
                <a:solidFill>
                  <a:srgbClr val="000000"/>
                </a:solidFill>
                <a:latin typeface="DejaVu Serif"/>
                <a:ea typeface="DejaVu Serif"/>
                <a:cs typeface="DejaVu Serif"/>
                <a:sym typeface="DejaVu Serif"/>
              </a:rPr>
              <a:t>pháp</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lệnh</a:t>
            </a:r>
            <a:r>
              <a:rPr lang="en-US" sz="4519" dirty="0">
                <a:solidFill>
                  <a:srgbClr val="000000"/>
                </a:solidFill>
                <a:latin typeface="DejaVu Serif"/>
                <a:ea typeface="DejaVu Serif"/>
                <a:cs typeface="DejaVu Serif"/>
                <a:sym typeface="DejaVu Serif"/>
              </a:rPr>
              <a:t>.</a:t>
            </a:r>
          </a:p>
          <a:p>
            <a:pPr marL="975658" lvl="1" indent="-487829" algn="l">
              <a:lnSpc>
                <a:spcPts val="6326"/>
              </a:lnSpc>
              <a:buFont typeface="Arial"/>
              <a:buChar char="•"/>
            </a:pPr>
            <a:r>
              <a:rPr lang="en-US" sz="4519" dirty="0" err="1">
                <a:solidFill>
                  <a:srgbClr val="000000"/>
                </a:solidFill>
                <a:latin typeface="DejaVu Serif"/>
                <a:ea typeface="DejaVu Serif"/>
                <a:cs typeface="DejaVu Serif"/>
                <a:sym typeface="DejaVu Serif"/>
              </a:rPr>
              <a:t>Quyết</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định</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nhiều</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vấn</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đề</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lớn</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về</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kinh</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tế</a:t>
            </a:r>
            <a:r>
              <a:rPr lang="en-US" sz="4519" dirty="0">
                <a:solidFill>
                  <a:srgbClr val="000000"/>
                </a:solidFill>
                <a:latin typeface="DejaVu Serif"/>
                <a:ea typeface="DejaVu Serif"/>
                <a:cs typeface="DejaVu Serif"/>
                <a:sym typeface="DejaVu Serif"/>
              </a:rPr>
              <a:t> – </a:t>
            </a:r>
            <a:r>
              <a:rPr lang="en-US" sz="4519" dirty="0" err="1">
                <a:solidFill>
                  <a:srgbClr val="000000"/>
                </a:solidFill>
                <a:latin typeface="DejaVu Serif"/>
                <a:ea typeface="DejaVu Serif"/>
                <a:cs typeface="DejaVu Serif"/>
                <a:sym typeface="DejaVu Serif"/>
              </a:rPr>
              <a:t>xã</a:t>
            </a:r>
            <a:r>
              <a:rPr lang="en-US" sz="4519" dirty="0">
                <a:solidFill>
                  <a:srgbClr val="000000"/>
                </a:solidFill>
                <a:latin typeface="DejaVu Serif"/>
                <a:ea typeface="DejaVu Serif"/>
                <a:cs typeface="DejaVu Serif"/>
                <a:sym typeface="DejaVu Serif"/>
              </a:rPr>
              <a:t> hội, </a:t>
            </a:r>
            <a:r>
              <a:rPr lang="en-US" sz="4519" dirty="0" err="1">
                <a:solidFill>
                  <a:srgbClr val="000000"/>
                </a:solidFill>
                <a:latin typeface="DejaVu Serif"/>
                <a:ea typeface="DejaVu Serif"/>
                <a:cs typeface="DejaVu Serif"/>
                <a:sym typeface="DejaVu Serif"/>
              </a:rPr>
              <a:t>nhân</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sự</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cấp</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cao</a:t>
            </a:r>
            <a:r>
              <a:rPr lang="en-US" sz="4519" dirty="0">
                <a:solidFill>
                  <a:srgbClr val="000000"/>
                </a:solidFill>
                <a:latin typeface="DejaVu Serif"/>
                <a:ea typeface="DejaVu Serif"/>
                <a:cs typeface="DejaVu Serif"/>
                <a:sym typeface="DejaVu Serif"/>
              </a:rPr>
              <a:t>.</a:t>
            </a:r>
          </a:p>
          <a:p>
            <a:pPr marL="975658" lvl="1" indent="-487829" algn="l">
              <a:lnSpc>
                <a:spcPts val="6326"/>
              </a:lnSpc>
              <a:buFont typeface="Arial"/>
              <a:buChar char="•"/>
            </a:pPr>
            <a:r>
              <a:rPr lang="en-US" sz="4519" dirty="0" err="1">
                <a:solidFill>
                  <a:srgbClr val="000000"/>
                </a:solidFill>
                <a:latin typeface="DejaVu Serif"/>
                <a:ea typeface="DejaVu Serif"/>
                <a:cs typeface="DejaVu Serif"/>
                <a:sym typeface="DejaVu Serif"/>
              </a:rPr>
              <a:t>Giám</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sát</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quản</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lý</a:t>
            </a:r>
            <a:r>
              <a:rPr lang="en-US" sz="4519" dirty="0">
                <a:solidFill>
                  <a:srgbClr val="000000"/>
                </a:solidFill>
                <a:latin typeface="DejaVu Serif"/>
                <a:ea typeface="DejaVu Serif"/>
                <a:cs typeface="DejaVu Serif"/>
                <a:sym typeface="DejaVu Serif"/>
              </a:rPr>
              <a:t> KT–XH, </a:t>
            </a:r>
            <a:r>
              <a:rPr lang="en-US" sz="4519" dirty="0" err="1">
                <a:solidFill>
                  <a:srgbClr val="000000"/>
                </a:solidFill>
                <a:latin typeface="DejaVu Serif"/>
                <a:ea typeface="DejaVu Serif"/>
                <a:cs typeface="DejaVu Serif"/>
                <a:sym typeface="DejaVu Serif"/>
              </a:rPr>
              <a:t>chất</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vấn</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cải</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tiến</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chính</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sách</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giá</a:t>
            </a:r>
            <a:r>
              <a:rPr lang="en-US" sz="4519" dirty="0">
                <a:solidFill>
                  <a:srgbClr val="000000"/>
                </a:solidFill>
                <a:latin typeface="DejaVu Serif"/>
                <a:ea typeface="DejaVu Serif"/>
                <a:cs typeface="DejaVu Serif"/>
                <a:sym typeface="DejaVu Serif"/>
              </a:rPr>
              <a:t> – </a:t>
            </a:r>
            <a:r>
              <a:rPr lang="en-US" sz="4519" dirty="0" err="1">
                <a:solidFill>
                  <a:srgbClr val="000000"/>
                </a:solidFill>
                <a:latin typeface="DejaVu Serif"/>
                <a:ea typeface="DejaVu Serif"/>
                <a:cs typeface="DejaVu Serif"/>
                <a:sym typeface="DejaVu Serif"/>
              </a:rPr>
              <a:t>lương</a:t>
            </a:r>
            <a:r>
              <a:rPr lang="en-US" sz="4519" dirty="0">
                <a:solidFill>
                  <a:srgbClr val="000000"/>
                </a:solidFill>
                <a:latin typeface="DejaVu Serif"/>
                <a:ea typeface="DejaVu Serif"/>
                <a:cs typeface="DejaVu Serif"/>
                <a:sym typeface="DejaVu Serif"/>
              </a:rPr>
              <a:t> – </a:t>
            </a:r>
            <a:r>
              <a:rPr lang="en-US" sz="4519" dirty="0" err="1">
                <a:solidFill>
                  <a:srgbClr val="000000"/>
                </a:solidFill>
                <a:latin typeface="DejaVu Serif"/>
                <a:ea typeface="DejaVu Serif"/>
                <a:cs typeface="DejaVu Serif"/>
                <a:sym typeface="DejaVu Serif"/>
              </a:rPr>
              <a:t>tiền</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ngoại</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giao</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nghị</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viện</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tích</a:t>
            </a:r>
            <a:r>
              <a:rPr lang="en-US" sz="4519" dirty="0">
                <a:solidFill>
                  <a:srgbClr val="000000"/>
                </a:solidFill>
                <a:latin typeface="DejaVu Serif"/>
                <a:ea typeface="DejaVu Serif"/>
                <a:cs typeface="DejaVu Serif"/>
                <a:sym typeface="DejaVu Serif"/>
              </a:rPr>
              <a:t> </a:t>
            </a:r>
            <a:r>
              <a:rPr lang="en-US" sz="4519" dirty="0" err="1">
                <a:solidFill>
                  <a:srgbClr val="000000"/>
                </a:solidFill>
                <a:latin typeface="DejaVu Serif"/>
                <a:ea typeface="DejaVu Serif"/>
                <a:cs typeface="DejaVu Serif"/>
                <a:sym typeface="DejaVu Serif"/>
              </a:rPr>
              <a:t>cực</a:t>
            </a:r>
            <a:r>
              <a:rPr lang="en-US" sz="4519" dirty="0">
                <a:solidFill>
                  <a:srgbClr val="000000"/>
                </a:solidFill>
                <a:latin typeface="DejaVu Serif"/>
                <a:ea typeface="DejaVu Serif"/>
                <a:cs typeface="DejaVu Serif"/>
                <a:sym typeface="DejaVu Serif"/>
              </a:rPr>
              <a:t>.</a:t>
            </a:r>
          </a:p>
          <a:p>
            <a:pPr algn="l">
              <a:lnSpc>
                <a:spcPts val="6326"/>
              </a:lnSpc>
            </a:pPr>
            <a:endParaRPr lang="en-US" sz="4519" dirty="0">
              <a:solidFill>
                <a:srgbClr val="000000"/>
              </a:solidFill>
              <a:latin typeface="DejaVu Serif"/>
              <a:ea typeface="DejaVu Serif"/>
              <a:cs typeface="DejaVu Serif"/>
              <a:sym typeface="DejaVu Serif"/>
            </a:endParaRPr>
          </a:p>
        </p:txBody>
      </p:sp>
      <p:sp>
        <p:nvSpPr>
          <p:cNvPr id="20" name="TextBox 20"/>
          <p:cNvSpPr txBox="1"/>
          <p:nvPr/>
        </p:nvSpPr>
        <p:spPr>
          <a:xfrm>
            <a:off x="21484360" y="7925319"/>
            <a:ext cx="8935165" cy="848919"/>
          </a:xfrm>
          <a:prstGeom prst="rect">
            <a:avLst/>
          </a:prstGeom>
        </p:spPr>
        <p:txBody>
          <a:bodyPr lIns="0" tIns="0" rIns="0" bIns="0" rtlCol="0" anchor="t">
            <a:spAutoFit/>
          </a:bodyPr>
          <a:lstStyle/>
          <a:p>
            <a:pPr algn="just">
              <a:lnSpc>
                <a:spcPts val="6885"/>
              </a:lnSpc>
            </a:pPr>
            <a:r>
              <a:rPr lang="en-US" sz="4918" b="1" dirty="0" err="1">
                <a:solidFill>
                  <a:srgbClr val="920A06"/>
                </a:solidFill>
                <a:latin typeface="DejaVu Serif Bold"/>
                <a:ea typeface="DejaVu Serif Bold"/>
                <a:cs typeface="DejaVu Serif Bold"/>
                <a:sym typeface="DejaVu Serif Bold"/>
              </a:rPr>
              <a:t>Khóa</a:t>
            </a:r>
            <a:r>
              <a:rPr lang="en-US" sz="4918" b="1" dirty="0">
                <a:solidFill>
                  <a:srgbClr val="920A06"/>
                </a:solidFill>
                <a:latin typeface="DejaVu Serif Bold"/>
                <a:ea typeface="DejaVu Serif Bold"/>
                <a:cs typeface="DejaVu Serif Bold"/>
                <a:sym typeface="DejaVu Serif Bold"/>
              </a:rPr>
              <a:t> VIII( 1987 - 1992 )</a:t>
            </a:r>
          </a:p>
        </p:txBody>
      </p:sp>
      <p:sp>
        <p:nvSpPr>
          <p:cNvPr id="21" name="TextBox 21"/>
          <p:cNvSpPr txBox="1"/>
          <p:nvPr/>
        </p:nvSpPr>
        <p:spPr>
          <a:xfrm>
            <a:off x="18855030" y="9378477"/>
            <a:ext cx="16300480" cy="7310455"/>
          </a:xfrm>
          <a:prstGeom prst="rect">
            <a:avLst/>
          </a:prstGeom>
        </p:spPr>
        <p:txBody>
          <a:bodyPr lIns="0" tIns="0" rIns="0" bIns="0" rtlCol="0" anchor="t">
            <a:spAutoFit/>
          </a:bodyPr>
          <a:lstStyle/>
          <a:p>
            <a:pPr marL="994060" lvl="1" indent="-497030" algn="l">
              <a:lnSpc>
                <a:spcPts val="6445"/>
              </a:lnSpc>
              <a:buFont typeface="Arial"/>
              <a:buChar char="•"/>
            </a:pPr>
            <a:r>
              <a:rPr lang="en-US" sz="4604" dirty="0">
                <a:solidFill>
                  <a:srgbClr val="000000"/>
                </a:solidFill>
                <a:latin typeface="DejaVu Serif"/>
                <a:ea typeface="DejaVu Serif"/>
                <a:cs typeface="DejaVu Serif"/>
                <a:sym typeface="DejaVu Serif"/>
              </a:rPr>
              <a:t>496 </a:t>
            </a:r>
            <a:r>
              <a:rPr lang="en-US" sz="4604" dirty="0" err="1">
                <a:solidFill>
                  <a:srgbClr val="000000"/>
                </a:solidFill>
                <a:latin typeface="DejaVu Serif"/>
                <a:ea typeface="DejaVu Serif"/>
                <a:cs typeface="DejaVu Serif"/>
                <a:sym typeface="DejaVu Serif"/>
              </a:rPr>
              <a:t>đại</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biểu</a:t>
            </a:r>
            <a:r>
              <a:rPr lang="en-US" sz="4604" dirty="0">
                <a:solidFill>
                  <a:srgbClr val="000000"/>
                </a:solidFill>
                <a:latin typeface="DejaVu Serif"/>
                <a:ea typeface="DejaVu Serif"/>
                <a:cs typeface="DejaVu Serif"/>
                <a:sym typeface="DejaVu Serif"/>
              </a:rPr>
              <a:t>, 11 </a:t>
            </a:r>
            <a:r>
              <a:rPr lang="en-US" sz="4604" dirty="0" err="1">
                <a:solidFill>
                  <a:srgbClr val="000000"/>
                </a:solidFill>
                <a:latin typeface="DejaVu Serif"/>
                <a:ea typeface="DejaVu Serif"/>
                <a:cs typeface="DejaVu Serif"/>
                <a:sym typeface="DejaVu Serif"/>
              </a:rPr>
              <a:t>kỳ</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họp</a:t>
            </a:r>
            <a:r>
              <a:rPr lang="en-US" sz="4604" dirty="0">
                <a:solidFill>
                  <a:srgbClr val="000000"/>
                </a:solidFill>
                <a:latin typeface="DejaVu Serif"/>
                <a:ea typeface="DejaVu Serif"/>
                <a:cs typeface="DejaVu Serif"/>
                <a:sym typeface="DejaVu Serif"/>
              </a:rPr>
              <a:t>.</a:t>
            </a:r>
          </a:p>
          <a:p>
            <a:pPr marL="994060" lvl="1" indent="-497030" algn="l">
              <a:lnSpc>
                <a:spcPts val="6445"/>
              </a:lnSpc>
              <a:buFont typeface="Arial"/>
              <a:buChar char="•"/>
            </a:pPr>
            <a:r>
              <a:rPr lang="en-US" sz="4604" dirty="0" err="1">
                <a:solidFill>
                  <a:srgbClr val="000000"/>
                </a:solidFill>
                <a:latin typeface="DejaVu Serif"/>
                <a:ea typeface="DejaVu Serif"/>
                <a:cs typeface="DejaVu Serif"/>
                <a:sym typeface="DejaVu Serif"/>
              </a:rPr>
              <a:t>Thời</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kỳ</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khởi</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đầu</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công</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cuộc</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Đổi</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mới</a:t>
            </a:r>
            <a:r>
              <a:rPr lang="en-US" sz="4604" dirty="0">
                <a:solidFill>
                  <a:srgbClr val="000000"/>
                </a:solidFill>
                <a:latin typeface="DejaVu Serif"/>
                <a:ea typeface="DejaVu Serif"/>
                <a:cs typeface="DejaVu Serif"/>
                <a:sym typeface="DejaVu Serif"/>
              </a:rPr>
              <a:t>.</a:t>
            </a:r>
          </a:p>
          <a:p>
            <a:pPr marL="994060" lvl="1" indent="-497030" algn="l">
              <a:lnSpc>
                <a:spcPts val="6445"/>
              </a:lnSpc>
              <a:buFont typeface="Arial"/>
              <a:buChar char="•"/>
            </a:pPr>
            <a:r>
              <a:rPr lang="en-US" sz="4604" dirty="0" err="1">
                <a:solidFill>
                  <a:srgbClr val="000000"/>
                </a:solidFill>
                <a:latin typeface="DejaVu Serif"/>
                <a:ea typeface="DejaVu Serif"/>
                <a:cs typeface="DejaVu Serif"/>
                <a:sym typeface="DejaVu Serif"/>
              </a:rPr>
              <a:t>Thông</a:t>
            </a:r>
            <a:r>
              <a:rPr lang="en-US" sz="4604" dirty="0">
                <a:solidFill>
                  <a:srgbClr val="000000"/>
                </a:solidFill>
                <a:latin typeface="DejaVu Serif"/>
                <a:ea typeface="DejaVu Serif"/>
                <a:cs typeface="DejaVu Serif"/>
                <a:sym typeface="DejaVu Serif"/>
              </a:rPr>
              <a:t> qua 2 </a:t>
            </a:r>
            <a:r>
              <a:rPr lang="en-US" sz="4604" dirty="0" err="1">
                <a:solidFill>
                  <a:srgbClr val="000000"/>
                </a:solidFill>
                <a:latin typeface="DejaVu Serif"/>
                <a:ea typeface="DejaVu Serif"/>
                <a:cs typeface="DejaVu Serif"/>
                <a:sym typeface="DejaVu Serif"/>
              </a:rPr>
              <a:t>bộ</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luật</a:t>
            </a:r>
            <a:r>
              <a:rPr lang="en-US" sz="4604" dirty="0">
                <a:solidFill>
                  <a:srgbClr val="000000"/>
                </a:solidFill>
                <a:latin typeface="DejaVu Serif"/>
                <a:ea typeface="DejaVu Serif"/>
                <a:cs typeface="DejaVu Serif"/>
                <a:sym typeface="DejaVu Serif"/>
              </a:rPr>
              <a:t>, 25 </a:t>
            </a:r>
            <a:r>
              <a:rPr lang="en-US" sz="4604" dirty="0" err="1">
                <a:solidFill>
                  <a:srgbClr val="000000"/>
                </a:solidFill>
                <a:latin typeface="DejaVu Serif"/>
                <a:ea typeface="DejaVu Serif"/>
                <a:cs typeface="DejaVu Serif"/>
                <a:sym typeface="DejaVu Serif"/>
              </a:rPr>
              <a:t>luật</a:t>
            </a:r>
            <a:r>
              <a:rPr lang="en-US" sz="4604" dirty="0">
                <a:solidFill>
                  <a:srgbClr val="000000"/>
                </a:solidFill>
                <a:latin typeface="DejaVu Serif"/>
                <a:ea typeface="DejaVu Serif"/>
                <a:cs typeface="DejaVu Serif"/>
                <a:sym typeface="DejaVu Serif"/>
              </a:rPr>
              <a:t>, HĐNN ban </a:t>
            </a:r>
            <a:r>
              <a:rPr lang="en-US" sz="4604" dirty="0" err="1">
                <a:solidFill>
                  <a:srgbClr val="000000"/>
                </a:solidFill>
                <a:latin typeface="DejaVu Serif"/>
                <a:ea typeface="DejaVu Serif"/>
                <a:cs typeface="DejaVu Serif"/>
                <a:sym typeface="DejaVu Serif"/>
              </a:rPr>
              <a:t>hành</a:t>
            </a:r>
            <a:r>
              <a:rPr lang="en-US" sz="4604" dirty="0">
                <a:solidFill>
                  <a:srgbClr val="000000"/>
                </a:solidFill>
                <a:latin typeface="DejaVu Serif"/>
                <a:ea typeface="DejaVu Serif"/>
                <a:cs typeface="DejaVu Serif"/>
                <a:sym typeface="DejaVu Serif"/>
              </a:rPr>
              <a:t> 39 </a:t>
            </a:r>
            <a:r>
              <a:rPr lang="en-US" sz="4604" dirty="0" err="1">
                <a:solidFill>
                  <a:srgbClr val="000000"/>
                </a:solidFill>
                <a:latin typeface="DejaVu Serif"/>
                <a:ea typeface="DejaVu Serif"/>
                <a:cs typeface="DejaVu Serif"/>
                <a:sym typeface="DejaVu Serif"/>
              </a:rPr>
              <a:t>pháp</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lệnh</a:t>
            </a:r>
            <a:r>
              <a:rPr lang="en-US" sz="4604" dirty="0">
                <a:solidFill>
                  <a:srgbClr val="000000"/>
                </a:solidFill>
                <a:latin typeface="DejaVu Serif"/>
                <a:ea typeface="DejaVu Serif"/>
                <a:cs typeface="DejaVu Serif"/>
                <a:sym typeface="DejaVu Serif"/>
              </a:rPr>
              <a:t>.</a:t>
            </a:r>
          </a:p>
          <a:p>
            <a:pPr marL="994060" lvl="1" indent="-497030" algn="l">
              <a:lnSpc>
                <a:spcPts val="6445"/>
              </a:lnSpc>
              <a:buFont typeface="Arial"/>
              <a:buChar char="•"/>
            </a:pPr>
            <a:r>
              <a:rPr lang="en-US" sz="4604" dirty="0" err="1">
                <a:solidFill>
                  <a:srgbClr val="000000"/>
                </a:solidFill>
                <a:latin typeface="DejaVu Serif"/>
                <a:ea typeface="DejaVu Serif"/>
                <a:cs typeface="DejaVu Serif"/>
                <a:sym typeface="DejaVu Serif"/>
              </a:rPr>
              <a:t>Kỳ</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họp</a:t>
            </a:r>
            <a:r>
              <a:rPr lang="en-US" sz="4604" dirty="0">
                <a:solidFill>
                  <a:srgbClr val="000000"/>
                </a:solidFill>
                <a:latin typeface="DejaVu Serif"/>
                <a:ea typeface="DejaVu Serif"/>
                <a:cs typeface="DejaVu Serif"/>
                <a:sym typeface="DejaVu Serif"/>
              </a:rPr>
              <a:t> 5 (1989): </a:t>
            </a:r>
            <a:r>
              <a:rPr lang="en-US" sz="4604" dirty="0" err="1">
                <a:solidFill>
                  <a:srgbClr val="000000"/>
                </a:solidFill>
                <a:latin typeface="DejaVu Serif"/>
                <a:ea typeface="DejaVu Serif"/>
                <a:cs typeface="DejaVu Serif"/>
                <a:sym typeface="DejaVu Serif"/>
              </a:rPr>
              <a:t>lập</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Ủy</a:t>
            </a:r>
            <a:r>
              <a:rPr lang="en-US" sz="4604" dirty="0">
                <a:solidFill>
                  <a:srgbClr val="000000"/>
                </a:solidFill>
                <a:latin typeface="DejaVu Serif"/>
                <a:ea typeface="DejaVu Serif"/>
                <a:cs typeface="DejaVu Serif"/>
                <a:sym typeface="DejaVu Serif"/>
              </a:rPr>
              <a:t> ban </a:t>
            </a:r>
            <a:r>
              <a:rPr lang="en-US" sz="4604" dirty="0" err="1">
                <a:solidFill>
                  <a:srgbClr val="000000"/>
                </a:solidFill>
                <a:latin typeface="DejaVu Serif"/>
                <a:ea typeface="DejaVu Serif"/>
                <a:cs typeface="DejaVu Serif"/>
                <a:sym typeface="DejaVu Serif"/>
              </a:rPr>
              <a:t>sửa</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đổi</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Hiến</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pháp</a:t>
            </a:r>
            <a:r>
              <a:rPr lang="en-US" sz="4604" dirty="0">
                <a:solidFill>
                  <a:srgbClr val="000000"/>
                </a:solidFill>
                <a:latin typeface="DejaVu Serif"/>
                <a:ea typeface="DejaVu Serif"/>
                <a:cs typeface="DejaVu Serif"/>
                <a:sym typeface="DejaVu Serif"/>
              </a:rPr>
              <a:t>.</a:t>
            </a:r>
          </a:p>
          <a:p>
            <a:pPr marL="994060" lvl="1" indent="-497030" algn="l">
              <a:lnSpc>
                <a:spcPts val="6445"/>
              </a:lnSpc>
              <a:buFont typeface="Arial"/>
              <a:buChar char="•"/>
            </a:pPr>
            <a:r>
              <a:rPr lang="en-US" sz="4604" dirty="0" err="1">
                <a:solidFill>
                  <a:srgbClr val="000000"/>
                </a:solidFill>
                <a:latin typeface="DejaVu Serif"/>
                <a:ea typeface="DejaVu Serif"/>
                <a:cs typeface="DejaVu Serif"/>
                <a:sym typeface="DejaVu Serif"/>
              </a:rPr>
              <a:t>Kỳ</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họp</a:t>
            </a:r>
            <a:r>
              <a:rPr lang="en-US" sz="4604" dirty="0">
                <a:solidFill>
                  <a:srgbClr val="000000"/>
                </a:solidFill>
                <a:latin typeface="DejaVu Serif"/>
                <a:ea typeface="DejaVu Serif"/>
                <a:cs typeface="DejaVu Serif"/>
                <a:sym typeface="DejaVu Serif"/>
              </a:rPr>
              <a:t> 11 (1992): </a:t>
            </a:r>
            <a:r>
              <a:rPr lang="en-US" sz="4604" dirty="0" err="1">
                <a:solidFill>
                  <a:srgbClr val="000000"/>
                </a:solidFill>
                <a:latin typeface="DejaVu Serif"/>
                <a:ea typeface="DejaVu Serif"/>
                <a:cs typeface="DejaVu Serif"/>
                <a:sym typeface="DejaVu Serif"/>
              </a:rPr>
              <a:t>thông</a:t>
            </a:r>
            <a:r>
              <a:rPr lang="en-US" sz="4604" dirty="0">
                <a:solidFill>
                  <a:srgbClr val="000000"/>
                </a:solidFill>
                <a:latin typeface="DejaVu Serif"/>
                <a:ea typeface="DejaVu Serif"/>
                <a:cs typeface="DejaVu Serif"/>
                <a:sym typeface="DejaVu Serif"/>
              </a:rPr>
              <a:t> qua </a:t>
            </a:r>
            <a:r>
              <a:rPr lang="en-US" sz="4604" dirty="0" err="1">
                <a:solidFill>
                  <a:srgbClr val="000000"/>
                </a:solidFill>
                <a:latin typeface="DejaVu Serif"/>
                <a:ea typeface="DejaVu Serif"/>
                <a:cs typeface="DejaVu Serif"/>
                <a:sym typeface="DejaVu Serif"/>
              </a:rPr>
              <a:t>Hiến</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pháp</a:t>
            </a:r>
            <a:r>
              <a:rPr lang="en-US" sz="4604" dirty="0">
                <a:solidFill>
                  <a:srgbClr val="000000"/>
                </a:solidFill>
                <a:latin typeface="DejaVu Serif"/>
                <a:ea typeface="DejaVu Serif"/>
                <a:cs typeface="DejaVu Serif"/>
                <a:sym typeface="DejaVu Serif"/>
              </a:rPr>
              <a:t> 1992 – </a:t>
            </a:r>
            <a:r>
              <a:rPr lang="en-US" sz="4604" dirty="0" err="1">
                <a:solidFill>
                  <a:srgbClr val="000000"/>
                </a:solidFill>
                <a:latin typeface="DejaVu Serif"/>
                <a:ea typeface="DejaVu Serif"/>
                <a:cs typeface="DejaVu Serif"/>
                <a:sym typeface="DejaVu Serif"/>
              </a:rPr>
              <a:t>thể</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chế</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hóa</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đường</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lối</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Đổi</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mới</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mở</a:t>
            </a:r>
            <a:r>
              <a:rPr lang="en-US" sz="4604" dirty="0">
                <a:solidFill>
                  <a:srgbClr val="000000"/>
                </a:solidFill>
                <a:latin typeface="DejaVu Serif"/>
                <a:ea typeface="DejaVu Serif"/>
                <a:cs typeface="DejaVu Serif"/>
                <a:sym typeface="DejaVu Serif"/>
              </a:rPr>
              <a:t> ra </a:t>
            </a:r>
            <a:r>
              <a:rPr lang="en-US" sz="4604" dirty="0" err="1">
                <a:solidFill>
                  <a:srgbClr val="000000"/>
                </a:solidFill>
                <a:latin typeface="DejaVu Serif"/>
                <a:ea typeface="DejaVu Serif"/>
                <a:cs typeface="DejaVu Serif"/>
                <a:sym typeface="DejaVu Serif"/>
              </a:rPr>
              <a:t>giai</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đoạn</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phát</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triển</a:t>
            </a:r>
            <a:r>
              <a:rPr lang="en-US" sz="4604" dirty="0">
                <a:solidFill>
                  <a:srgbClr val="000000"/>
                </a:solidFill>
                <a:latin typeface="DejaVu Serif"/>
                <a:ea typeface="DejaVu Serif"/>
                <a:cs typeface="DejaVu Serif"/>
                <a:sym typeface="DejaVu Serif"/>
              </a:rPr>
              <a:t> </a:t>
            </a:r>
            <a:r>
              <a:rPr lang="en-US" sz="4604" dirty="0" err="1">
                <a:solidFill>
                  <a:srgbClr val="000000"/>
                </a:solidFill>
                <a:latin typeface="DejaVu Serif"/>
                <a:ea typeface="DejaVu Serif"/>
                <a:cs typeface="DejaVu Serif"/>
                <a:sym typeface="DejaVu Serif"/>
              </a:rPr>
              <a:t>mới</a:t>
            </a:r>
            <a:r>
              <a:rPr lang="en-US" sz="4604" dirty="0">
                <a:solidFill>
                  <a:srgbClr val="000000"/>
                </a:solidFill>
                <a:latin typeface="DejaVu Serif"/>
                <a:ea typeface="DejaVu Serif"/>
                <a:cs typeface="DejaVu Serif"/>
                <a:sym typeface="DejaVu Serif"/>
              </a:rPr>
              <a:t>.</a:t>
            </a:r>
          </a:p>
          <a:p>
            <a:pPr algn="l">
              <a:lnSpc>
                <a:spcPts val="6445"/>
              </a:lnSpc>
            </a:pPr>
            <a:endParaRPr lang="en-US" sz="4604" dirty="0">
              <a:solidFill>
                <a:srgbClr val="000000"/>
              </a:solidFill>
              <a:latin typeface="DejaVu Serif"/>
              <a:ea typeface="DejaVu Serif"/>
              <a:cs typeface="DejaVu Serif"/>
              <a:sym typeface="DejaVu Serif"/>
            </a:endParaRPr>
          </a:p>
        </p:txBody>
      </p:sp>
      <p:sp>
        <p:nvSpPr>
          <p:cNvPr id="22" name="Freeform 22"/>
          <p:cNvSpPr/>
          <p:nvPr/>
        </p:nvSpPr>
        <p:spPr>
          <a:xfrm rot="423164">
            <a:off x="-2913629" y="-1320168"/>
            <a:ext cx="10303447" cy="7628844"/>
          </a:xfrm>
          <a:custGeom>
            <a:avLst/>
            <a:gdLst/>
            <a:ahLst/>
            <a:cxnLst/>
            <a:rect l="l" t="t" r="r" b="b"/>
            <a:pathLst>
              <a:path w="10303447" h="7628844">
                <a:moveTo>
                  <a:pt x="0" y="0"/>
                </a:moveTo>
                <a:lnTo>
                  <a:pt x="10303447" y="0"/>
                </a:lnTo>
                <a:lnTo>
                  <a:pt x="10303447" y="7628844"/>
                </a:lnTo>
                <a:lnTo>
                  <a:pt x="0" y="7628844"/>
                </a:lnTo>
                <a:lnTo>
                  <a:pt x="0" y="0"/>
                </a:lnTo>
                <a:close/>
              </a:path>
            </a:pathLst>
          </a:custGeom>
          <a:blipFill>
            <a:blip r:embed="rId4"/>
            <a:stretch>
              <a:fillRect/>
            </a:stretch>
          </a:blipFill>
        </p:spPr>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18" grpId="0"/>
      <p:bldP spid="19" grpId="0"/>
      <p:bldP spid="20" grpId="0"/>
      <p:bldP spid="21"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rgbClr val="D10000">
                <a:alpha val="100000"/>
              </a:srgbClr>
            </a:gs>
            <a:gs pos="100000">
              <a:srgbClr val="9E0101">
                <a:alpha val="100000"/>
              </a:srgbClr>
            </a:gs>
          </a:gsLst>
          <a:lin ang="5400000"/>
        </a:gradFill>
        <a:effectLst/>
      </p:bgPr>
    </p:bg>
    <p:spTree>
      <p:nvGrpSpPr>
        <p:cNvPr id="1" name=""/>
        <p:cNvGrpSpPr/>
        <p:nvPr/>
      </p:nvGrpSpPr>
      <p:grpSpPr>
        <a:xfrm>
          <a:off x="0" y="0"/>
          <a:ext cx="0" cy="0"/>
          <a:chOff x="0" y="0"/>
          <a:chExt cx="0" cy="0"/>
        </a:xfrm>
      </p:grpSpPr>
      <p:sp>
        <p:nvSpPr>
          <p:cNvPr id="2" name="Freeform 2"/>
          <p:cNvSpPr/>
          <p:nvPr/>
        </p:nvSpPr>
        <p:spPr>
          <a:xfrm rot="5400000">
            <a:off x="24537943" y="7300916"/>
            <a:ext cx="19034539" cy="3616129"/>
          </a:xfrm>
          <a:custGeom>
            <a:avLst/>
            <a:gdLst/>
            <a:ahLst/>
            <a:cxnLst/>
            <a:rect l="l" t="t" r="r" b="b"/>
            <a:pathLst>
              <a:path w="19034539" h="3616129">
                <a:moveTo>
                  <a:pt x="0" y="0"/>
                </a:moveTo>
                <a:lnTo>
                  <a:pt x="19034539" y="0"/>
                </a:lnTo>
                <a:lnTo>
                  <a:pt x="19034539" y="3616129"/>
                </a:lnTo>
                <a:lnTo>
                  <a:pt x="0" y="3616129"/>
                </a:lnTo>
                <a:lnTo>
                  <a:pt x="0" y="0"/>
                </a:lnTo>
                <a:close/>
              </a:path>
            </a:pathLst>
          </a:custGeom>
          <a:blipFill>
            <a:blip r:embed="rId2"/>
            <a:stretch>
              <a:fillRect l="-32542"/>
            </a:stretch>
          </a:blipFill>
          <a:ln cap="sq">
            <a:noFill/>
            <a:prstDash val="solid"/>
            <a:miter/>
          </a:ln>
        </p:spPr>
      </p:sp>
      <p:sp>
        <p:nvSpPr>
          <p:cNvPr id="3" name="Freeform 3"/>
          <p:cNvSpPr/>
          <p:nvPr/>
        </p:nvSpPr>
        <p:spPr>
          <a:xfrm>
            <a:off x="0" y="0"/>
            <a:ext cx="36454791" cy="19569312"/>
          </a:xfrm>
          <a:custGeom>
            <a:avLst/>
            <a:gdLst/>
            <a:ahLst/>
            <a:cxnLst/>
            <a:rect l="l" t="t" r="r" b="b"/>
            <a:pathLst>
              <a:path w="36454791" h="19569312">
                <a:moveTo>
                  <a:pt x="0" y="0"/>
                </a:moveTo>
                <a:lnTo>
                  <a:pt x="36454791" y="0"/>
                </a:lnTo>
                <a:lnTo>
                  <a:pt x="36454791" y="19569312"/>
                </a:lnTo>
                <a:lnTo>
                  <a:pt x="0" y="19569312"/>
                </a:lnTo>
                <a:lnTo>
                  <a:pt x="0" y="0"/>
                </a:lnTo>
                <a:close/>
              </a:path>
            </a:pathLst>
          </a:custGeom>
          <a:blipFill>
            <a:blip r:embed="rId3"/>
            <a:stretch>
              <a:fillRect t="-16655" b="-7457"/>
            </a:stretch>
          </a:blipFill>
        </p:spPr>
      </p:sp>
      <p:sp>
        <p:nvSpPr>
          <p:cNvPr id="4" name="TextBox 4"/>
          <p:cNvSpPr txBox="1"/>
          <p:nvPr/>
        </p:nvSpPr>
        <p:spPr>
          <a:xfrm>
            <a:off x="1609266" y="831141"/>
            <a:ext cx="36000000" cy="1269363"/>
          </a:xfrm>
          <a:prstGeom prst="rect">
            <a:avLst/>
          </a:prstGeom>
        </p:spPr>
        <p:txBody>
          <a:bodyPr lIns="0" tIns="0" rIns="0" bIns="0" rtlCol="0" anchor="t">
            <a:spAutoFit/>
          </a:bodyPr>
          <a:lstStyle/>
          <a:p>
            <a:pPr algn="ctr">
              <a:lnSpc>
                <a:spcPts val="10360"/>
              </a:lnSpc>
            </a:pPr>
            <a:r>
              <a:rPr lang="en-US" sz="7400" dirty="0">
                <a:solidFill>
                  <a:srgbClr val="C9030B"/>
                </a:solidFill>
                <a:latin typeface="Paytone One"/>
                <a:ea typeface="Paytone One"/>
                <a:cs typeface="Paytone One"/>
                <a:sym typeface="Paytone One"/>
              </a:rPr>
              <a:t>THỜI KỲ 1992 ĐẾN NAY</a:t>
            </a:r>
          </a:p>
        </p:txBody>
      </p:sp>
      <p:sp>
        <p:nvSpPr>
          <p:cNvPr id="5" name="TextBox 5"/>
          <p:cNvSpPr txBox="1"/>
          <p:nvPr/>
        </p:nvSpPr>
        <p:spPr>
          <a:xfrm>
            <a:off x="2096777" y="2293463"/>
            <a:ext cx="32261238" cy="1044574"/>
          </a:xfrm>
          <a:prstGeom prst="rect">
            <a:avLst/>
          </a:prstGeom>
        </p:spPr>
        <p:txBody>
          <a:bodyPr lIns="0" tIns="0" rIns="0" bIns="0" rtlCol="0" anchor="t">
            <a:spAutoFit/>
          </a:bodyPr>
          <a:lstStyle/>
          <a:p>
            <a:pPr algn="l">
              <a:lnSpc>
                <a:spcPts val="8400"/>
              </a:lnSpc>
            </a:pPr>
            <a:r>
              <a:rPr lang="en-US" sz="6000" b="1" dirty="0">
                <a:solidFill>
                  <a:srgbClr val="920A06"/>
                </a:solidFill>
                <a:latin typeface="DejaVu Serif Bold"/>
                <a:ea typeface="DejaVu Serif Bold"/>
                <a:cs typeface="DejaVu Serif Bold"/>
                <a:sym typeface="DejaVu Serif Bold"/>
              </a:rPr>
              <a:t>I. Các hội </a:t>
            </a:r>
            <a:r>
              <a:rPr lang="en-US" sz="6000" b="1" dirty="0" err="1">
                <a:solidFill>
                  <a:srgbClr val="920A06"/>
                </a:solidFill>
                <a:latin typeface="DejaVu Serif Bold"/>
                <a:ea typeface="DejaVu Serif Bold"/>
                <a:cs typeface="DejaVu Serif Bold"/>
                <a:sym typeface="DejaVu Serif Bold"/>
              </a:rPr>
              <a:t>khóa</a:t>
            </a:r>
            <a:r>
              <a:rPr lang="en-US" sz="6000" b="1" dirty="0">
                <a:solidFill>
                  <a:srgbClr val="920A06"/>
                </a:solidFill>
                <a:latin typeface="DejaVu Serif Bold"/>
                <a:ea typeface="DejaVu Serif Bold"/>
                <a:cs typeface="DejaVu Serif Bold"/>
                <a:sym typeface="DejaVu Serif Bold"/>
              </a:rPr>
              <a:t>:</a:t>
            </a:r>
          </a:p>
        </p:txBody>
      </p:sp>
      <p:grpSp>
        <p:nvGrpSpPr>
          <p:cNvPr id="6" name="Group 6"/>
          <p:cNvGrpSpPr/>
          <p:nvPr/>
        </p:nvGrpSpPr>
        <p:grpSpPr>
          <a:xfrm>
            <a:off x="1809259" y="3654821"/>
            <a:ext cx="32390741" cy="12545179"/>
            <a:chOff x="0" y="0"/>
            <a:chExt cx="7279296" cy="2819326"/>
          </a:xfrm>
        </p:grpSpPr>
        <p:sp>
          <p:nvSpPr>
            <p:cNvPr id="7" name="Freeform 7"/>
            <p:cNvSpPr/>
            <p:nvPr/>
          </p:nvSpPr>
          <p:spPr>
            <a:xfrm>
              <a:off x="0" y="0"/>
              <a:ext cx="7279296" cy="2819326"/>
            </a:xfrm>
            <a:custGeom>
              <a:avLst/>
              <a:gdLst/>
              <a:ahLst/>
              <a:cxnLst/>
              <a:rect l="l" t="t" r="r" b="b"/>
              <a:pathLst>
                <a:path w="7279296" h="2819326">
                  <a:moveTo>
                    <a:pt x="21272" y="0"/>
                  </a:moveTo>
                  <a:lnTo>
                    <a:pt x="7258024" y="0"/>
                  </a:lnTo>
                  <a:cubicBezTo>
                    <a:pt x="7263665" y="0"/>
                    <a:pt x="7269076" y="2241"/>
                    <a:pt x="7273065" y="6231"/>
                  </a:cubicBezTo>
                  <a:cubicBezTo>
                    <a:pt x="7277055" y="10220"/>
                    <a:pt x="7279296" y="15631"/>
                    <a:pt x="7279296" y="21272"/>
                  </a:cubicBezTo>
                  <a:lnTo>
                    <a:pt x="7279296" y="2798054"/>
                  </a:lnTo>
                  <a:cubicBezTo>
                    <a:pt x="7279296" y="2809802"/>
                    <a:pt x="7269772" y="2819326"/>
                    <a:pt x="7258024" y="2819326"/>
                  </a:cubicBezTo>
                  <a:lnTo>
                    <a:pt x="21272" y="2819326"/>
                  </a:lnTo>
                  <a:cubicBezTo>
                    <a:pt x="9524" y="2819326"/>
                    <a:pt x="0" y="2809802"/>
                    <a:pt x="0" y="2798054"/>
                  </a:cubicBezTo>
                  <a:lnTo>
                    <a:pt x="0" y="21272"/>
                  </a:lnTo>
                  <a:cubicBezTo>
                    <a:pt x="0" y="9524"/>
                    <a:pt x="9524" y="0"/>
                    <a:pt x="21272" y="0"/>
                  </a:cubicBezTo>
                  <a:close/>
                </a:path>
              </a:pathLst>
            </a:custGeom>
            <a:solidFill>
              <a:srgbClr val="CCC160">
                <a:alpha val="40784"/>
              </a:srgbClr>
            </a:solidFill>
          </p:spPr>
        </p:sp>
        <p:sp>
          <p:nvSpPr>
            <p:cNvPr id="8" name="TextBox 8"/>
            <p:cNvSpPr txBox="1"/>
            <p:nvPr/>
          </p:nvSpPr>
          <p:spPr>
            <a:xfrm>
              <a:off x="0" y="-57150"/>
              <a:ext cx="7279296" cy="2876476"/>
            </a:xfrm>
            <a:prstGeom prst="rect">
              <a:avLst/>
            </a:prstGeom>
          </p:spPr>
          <p:txBody>
            <a:bodyPr lIns="50800" tIns="50800" rIns="50800" bIns="50800" rtlCol="0" anchor="ctr"/>
            <a:lstStyle/>
            <a:p>
              <a:pPr algn="ctr">
                <a:lnSpc>
                  <a:spcPts val="3887"/>
                </a:lnSpc>
              </a:pPr>
              <a:endParaRPr/>
            </a:p>
          </p:txBody>
        </p:sp>
      </p:grpSp>
      <p:sp>
        <p:nvSpPr>
          <p:cNvPr id="9" name="TextBox 9"/>
          <p:cNvSpPr txBox="1"/>
          <p:nvPr/>
        </p:nvSpPr>
        <p:spPr>
          <a:xfrm>
            <a:off x="1946318" y="4155003"/>
            <a:ext cx="32108895" cy="10381939"/>
          </a:xfrm>
          <a:prstGeom prst="rect">
            <a:avLst/>
          </a:prstGeom>
        </p:spPr>
        <p:txBody>
          <a:bodyPr lIns="0" tIns="0" rIns="0" bIns="0" rtlCol="0" anchor="t">
            <a:spAutoFit/>
          </a:bodyPr>
          <a:lstStyle/>
          <a:p>
            <a:pPr marL="1055152" lvl="1" indent="-527576" algn="l">
              <a:lnSpc>
                <a:spcPts val="6842"/>
              </a:lnSpc>
              <a:buFont typeface="Arial"/>
              <a:buChar char="•"/>
            </a:pPr>
            <a:r>
              <a:rPr lang="en-US" sz="4887" b="1" dirty="0" err="1">
                <a:solidFill>
                  <a:srgbClr val="920A06"/>
                </a:solidFill>
                <a:latin typeface="DejaVu Serif Bold"/>
                <a:ea typeface="DejaVu Serif Bold"/>
                <a:cs typeface="DejaVu Serif Bold"/>
                <a:sym typeface="DejaVu Serif Bold"/>
              </a:rPr>
              <a:t>Khóa</a:t>
            </a:r>
            <a:r>
              <a:rPr lang="en-US" sz="4887" b="1" dirty="0">
                <a:solidFill>
                  <a:srgbClr val="920A06"/>
                </a:solidFill>
                <a:latin typeface="DejaVu Serif Bold"/>
                <a:ea typeface="DejaVu Serif Bold"/>
                <a:cs typeface="DejaVu Serif Bold"/>
                <a:sym typeface="DejaVu Serif Bold"/>
              </a:rPr>
              <a:t> IX (1992–1997): </a:t>
            </a:r>
            <a:r>
              <a:rPr lang="en-US" sz="4887" dirty="0" err="1">
                <a:solidFill>
                  <a:srgbClr val="000000"/>
                </a:solidFill>
                <a:latin typeface="DejaVu Serif"/>
                <a:ea typeface="DejaVu Serif"/>
                <a:cs typeface="DejaVu Serif"/>
                <a:sym typeface="DejaVu Serif"/>
              </a:rPr>
              <a:t>Hoạt</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động</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theo</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Hiến</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pháp</a:t>
            </a:r>
            <a:r>
              <a:rPr lang="en-US" sz="4887" dirty="0">
                <a:solidFill>
                  <a:srgbClr val="000000"/>
                </a:solidFill>
                <a:latin typeface="DejaVu Serif"/>
                <a:ea typeface="DejaVu Serif"/>
                <a:cs typeface="DejaVu Serif"/>
                <a:sym typeface="DejaVu Serif"/>
              </a:rPr>
              <a:t> 1992, ban </a:t>
            </a:r>
            <a:r>
              <a:rPr lang="en-US" sz="4887" dirty="0" err="1">
                <a:solidFill>
                  <a:srgbClr val="000000"/>
                </a:solidFill>
                <a:latin typeface="DejaVu Serif"/>
                <a:ea typeface="DejaVu Serif"/>
                <a:cs typeface="DejaVu Serif"/>
                <a:sym typeface="DejaVu Serif"/>
              </a:rPr>
              <a:t>hành</a:t>
            </a:r>
            <a:r>
              <a:rPr lang="en-US" sz="4887" dirty="0">
                <a:solidFill>
                  <a:srgbClr val="000000"/>
                </a:solidFill>
                <a:latin typeface="DejaVu Serif"/>
                <a:ea typeface="DejaVu Serif"/>
                <a:cs typeface="DejaVu Serif"/>
                <a:sym typeface="DejaVu Serif"/>
              </a:rPr>
              <a:t> 36 </a:t>
            </a:r>
            <a:r>
              <a:rPr lang="en-US" sz="4887" dirty="0" err="1">
                <a:solidFill>
                  <a:srgbClr val="000000"/>
                </a:solidFill>
                <a:latin typeface="DejaVu Serif"/>
                <a:ea typeface="DejaVu Serif"/>
                <a:cs typeface="DejaVu Serif"/>
                <a:sym typeface="DejaVu Serif"/>
              </a:rPr>
              <a:t>luật</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đổi</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mới</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giám</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sát</a:t>
            </a:r>
            <a:r>
              <a:rPr lang="en-US" sz="4887" dirty="0">
                <a:solidFill>
                  <a:srgbClr val="000000"/>
                </a:solidFill>
                <a:latin typeface="DejaVu Serif"/>
                <a:ea typeface="DejaVu Serif"/>
                <a:cs typeface="DejaVu Serif"/>
                <a:sym typeface="DejaVu Serif"/>
              </a:rPr>
              <a:t>.</a:t>
            </a:r>
          </a:p>
          <a:p>
            <a:pPr marL="1055152" lvl="1" indent="-527576" algn="l">
              <a:lnSpc>
                <a:spcPts val="6842"/>
              </a:lnSpc>
              <a:buFont typeface="Arial"/>
              <a:buChar char="•"/>
            </a:pPr>
            <a:r>
              <a:rPr lang="en-US" sz="4887" b="1" dirty="0" err="1">
                <a:solidFill>
                  <a:srgbClr val="920A06"/>
                </a:solidFill>
                <a:latin typeface="DejaVu Serif Bold"/>
                <a:ea typeface="DejaVu Serif Bold"/>
                <a:cs typeface="DejaVu Serif Bold"/>
                <a:sym typeface="DejaVu Serif Bold"/>
              </a:rPr>
              <a:t>Khóa</a:t>
            </a:r>
            <a:r>
              <a:rPr lang="en-US" sz="4887" b="1" dirty="0">
                <a:solidFill>
                  <a:srgbClr val="920A06"/>
                </a:solidFill>
                <a:latin typeface="DejaVu Serif Bold"/>
                <a:ea typeface="DejaVu Serif Bold"/>
                <a:cs typeface="DejaVu Serif Bold"/>
                <a:sym typeface="DejaVu Serif Bold"/>
              </a:rPr>
              <a:t> X (1997–2002):</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Sửa</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Hiến</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pháp</a:t>
            </a:r>
            <a:r>
              <a:rPr lang="en-US" sz="4887" dirty="0">
                <a:solidFill>
                  <a:srgbClr val="000000"/>
                </a:solidFill>
                <a:latin typeface="DejaVu Serif"/>
                <a:ea typeface="DejaVu Serif"/>
                <a:cs typeface="DejaVu Serif"/>
                <a:sym typeface="DejaVu Serif"/>
              </a:rPr>
              <a:t> 1992, ban </a:t>
            </a:r>
            <a:r>
              <a:rPr lang="en-US" sz="4887" dirty="0" err="1">
                <a:solidFill>
                  <a:srgbClr val="000000"/>
                </a:solidFill>
                <a:latin typeface="DejaVu Serif"/>
                <a:ea typeface="DejaVu Serif"/>
                <a:cs typeface="DejaVu Serif"/>
                <a:sym typeface="DejaVu Serif"/>
              </a:rPr>
              <a:t>hành</a:t>
            </a:r>
            <a:r>
              <a:rPr lang="en-US" sz="4887" dirty="0">
                <a:solidFill>
                  <a:srgbClr val="000000"/>
                </a:solidFill>
                <a:latin typeface="DejaVu Serif"/>
                <a:ea typeface="DejaVu Serif"/>
                <a:cs typeface="DejaVu Serif"/>
                <a:sym typeface="DejaVu Serif"/>
              </a:rPr>
              <a:t> 32 </a:t>
            </a:r>
            <a:r>
              <a:rPr lang="en-US" sz="4887" dirty="0" err="1">
                <a:solidFill>
                  <a:srgbClr val="000000"/>
                </a:solidFill>
                <a:latin typeface="DejaVu Serif"/>
                <a:ea typeface="DejaVu Serif"/>
                <a:cs typeface="DejaVu Serif"/>
                <a:sym typeface="DejaVu Serif"/>
              </a:rPr>
              <a:t>luật</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chú</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trọng</a:t>
            </a:r>
            <a:r>
              <a:rPr lang="en-US" sz="4887" dirty="0">
                <a:solidFill>
                  <a:srgbClr val="000000"/>
                </a:solidFill>
                <a:latin typeface="DejaVu Serif"/>
                <a:ea typeface="DejaVu Serif"/>
                <a:cs typeface="DejaVu Serif"/>
                <a:sym typeface="DejaVu Serif"/>
              </a:rPr>
              <a:t> KT-XH, </a:t>
            </a:r>
            <a:r>
              <a:rPr lang="en-US" sz="4887" dirty="0" err="1">
                <a:solidFill>
                  <a:srgbClr val="000000"/>
                </a:solidFill>
                <a:latin typeface="DejaVu Serif"/>
                <a:ea typeface="DejaVu Serif"/>
                <a:cs typeface="DejaVu Serif"/>
                <a:sym typeface="DejaVu Serif"/>
              </a:rPr>
              <a:t>quốc</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phòng</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đối</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ngoại</a:t>
            </a:r>
            <a:r>
              <a:rPr lang="en-US" sz="4887" dirty="0">
                <a:solidFill>
                  <a:srgbClr val="000000"/>
                </a:solidFill>
                <a:latin typeface="DejaVu Serif"/>
                <a:ea typeface="DejaVu Serif"/>
                <a:cs typeface="DejaVu Serif"/>
                <a:sym typeface="DejaVu Serif"/>
              </a:rPr>
              <a:t>.</a:t>
            </a:r>
          </a:p>
          <a:p>
            <a:pPr marL="1055152" lvl="1" indent="-527576" algn="l">
              <a:lnSpc>
                <a:spcPts val="6842"/>
              </a:lnSpc>
              <a:buFont typeface="Arial"/>
              <a:buChar char="•"/>
            </a:pPr>
            <a:r>
              <a:rPr lang="en-US" sz="4887" b="1" dirty="0" err="1">
                <a:solidFill>
                  <a:srgbClr val="920A06"/>
                </a:solidFill>
                <a:latin typeface="DejaVu Serif Bold"/>
                <a:ea typeface="DejaVu Serif Bold"/>
                <a:cs typeface="DejaVu Serif Bold"/>
                <a:sym typeface="DejaVu Serif Bold"/>
              </a:rPr>
              <a:t>Khóa</a:t>
            </a:r>
            <a:r>
              <a:rPr lang="en-US" sz="4887" b="1" dirty="0">
                <a:solidFill>
                  <a:srgbClr val="920A06"/>
                </a:solidFill>
                <a:latin typeface="DejaVu Serif Bold"/>
                <a:ea typeface="DejaVu Serif Bold"/>
                <a:cs typeface="DejaVu Serif Bold"/>
                <a:sym typeface="DejaVu Serif Bold"/>
              </a:rPr>
              <a:t> XI (2002–2007):</a:t>
            </a:r>
            <a:r>
              <a:rPr lang="en-US" sz="4887" dirty="0">
                <a:solidFill>
                  <a:srgbClr val="000000"/>
                </a:solidFill>
                <a:latin typeface="DejaVu Serif"/>
                <a:ea typeface="DejaVu Serif"/>
                <a:cs typeface="DejaVu Serif"/>
                <a:sym typeface="DejaVu Serif"/>
              </a:rPr>
              <a:t> 498 ĐB, 84 </a:t>
            </a:r>
            <a:r>
              <a:rPr lang="en-US" sz="4887" dirty="0" err="1">
                <a:solidFill>
                  <a:srgbClr val="000000"/>
                </a:solidFill>
                <a:latin typeface="DejaVu Serif"/>
                <a:ea typeface="DejaVu Serif"/>
                <a:cs typeface="DejaVu Serif"/>
                <a:sym typeface="DejaVu Serif"/>
              </a:rPr>
              <a:t>luật</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giám</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sát</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tham</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nhũng</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đất</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đai</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thông</a:t>
            </a:r>
            <a:r>
              <a:rPr lang="en-US" sz="4887" dirty="0">
                <a:solidFill>
                  <a:srgbClr val="000000"/>
                </a:solidFill>
                <a:latin typeface="DejaVu Serif"/>
                <a:ea typeface="DejaVu Serif"/>
                <a:cs typeface="DejaVu Serif"/>
                <a:sym typeface="DejaVu Serif"/>
              </a:rPr>
              <a:t> qua </a:t>
            </a:r>
            <a:r>
              <a:rPr lang="en-US" sz="4887" dirty="0" err="1">
                <a:solidFill>
                  <a:srgbClr val="000000"/>
                </a:solidFill>
                <a:latin typeface="DejaVu Serif"/>
                <a:ea typeface="DejaVu Serif"/>
                <a:cs typeface="DejaVu Serif"/>
                <a:sym typeface="DejaVu Serif"/>
              </a:rPr>
              <a:t>gia</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nhập</a:t>
            </a:r>
            <a:r>
              <a:rPr lang="en-US" sz="4887" dirty="0">
                <a:solidFill>
                  <a:srgbClr val="000000"/>
                </a:solidFill>
                <a:latin typeface="DejaVu Serif"/>
                <a:ea typeface="DejaVu Serif"/>
                <a:cs typeface="DejaVu Serif"/>
                <a:sym typeface="DejaVu Serif"/>
              </a:rPr>
              <a:t> WTO.</a:t>
            </a:r>
          </a:p>
          <a:p>
            <a:pPr marL="1055152" lvl="1" indent="-527576" algn="l">
              <a:lnSpc>
                <a:spcPts val="6842"/>
              </a:lnSpc>
              <a:buFont typeface="Arial"/>
              <a:buChar char="•"/>
            </a:pPr>
            <a:r>
              <a:rPr lang="en-US" sz="4887" b="1" dirty="0" err="1">
                <a:solidFill>
                  <a:srgbClr val="920A06"/>
                </a:solidFill>
                <a:latin typeface="DejaVu Serif Bold"/>
                <a:ea typeface="DejaVu Serif Bold"/>
                <a:cs typeface="DejaVu Serif Bold"/>
                <a:sym typeface="DejaVu Serif Bold"/>
              </a:rPr>
              <a:t>Khóa</a:t>
            </a:r>
            <a:r>
              <a:rPr lang="en-US" sz="4887" b="1" dirty="0">
                <a:solidFill>
                  <a:srgbClr val="920A06"/>
                </a:solidFill>
                <a:latin typeface="DejaVu Serif Bold"/>
                <a:ea typeface="DejaVu Serif Bold"/>
                <a:cs typeface="DejaVu Serif Bold"/>
                <a:sym typeface="DejaVu Serif Bold"/>
              </a:rPr>
              <a:t> XII (2007–2011):</a:t>
            </a:r>
            <a:r>
              <a:rPr lang="en-US" sz="4887" dirty="0">
                <a:solidFill>
                  <a:srgbClr val="000000"/>
                </a:solidFill>
                <a:latin typeface="DejaVu Serif"/>
                <a:ea typeface="DejaVu Serif"/>
                <a:cs typeface="DejaVu Serif"/>
                <a:sym typeface="DejaVu Serif"/>
              </a:rPr>
              <a:t> 493 ĐB; </a:t>
            </a:r>
            <a:r>
              <a:rPr lang="en-US" sz="4887" dirty="0" err="1">
                <a:solidFill>
                  <a:srgbClr val="000000"/>
                </a:solidFill>
                <a:latin typeface="DejaVu Serif"/>
                <a:ea typeface="DejaVu Serif"/>
                <a:cs typeface="DejaVu Serif"/>
                <a:sym typeface="DejaVu Serif"/>
              </a:rPr>
              <a:t>lập</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Ủy</a:t>
            </a:r>
            <a:r>
              <a:rPr lang="en-US" sz="4887" dirty="0">
                <a:solidFill>
                  <a:srgbClr val="000000"/>
                </a:solidFill>
                <a:latin typeface="DejaVu Serif"/>
                <a:ea typeface="DejaVu Serif"/>
                <a:cs typeface="DejaVu Serif"/>
                <a:sym typeface="DejaVu Serif"/>
              </a:rPr>
              <a:t> ban </a:t>
            </a:r>
            <a:r>
              <a:rPr lang="en-US" sz="4887" dirty="0" err="1">
                <a:solidFill>
                  <a:srgbClr val="000000"/>
                </a:solidFill>
                <a:latin typeface="DejaVu Serif"/>
                <a:ea typeface="DejaVu Serif"/>
                <a:cs typeface="DejaVu Serif"/>
                <a:sym typeface="DejaVu Serif"/>
              </a:rPr>
              <a:t>Tư</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pháp</a:t>
            </a:r>
            <a:r>
              <a:rPr lang="en-US" sz="4887" dirty="0">
                <a:solidFill>
                  <a:srgbClr val="000000"/>
                </a:solidFill>
                <a:latin typeface="DejaVu Serif"/>
                <a:ea typeface="DejaVu Serif"/>
                <a:cs typeface="DejaVu Serif"/>
                <a:sym typeface="DejaVu Serif"/>
              </a:rPr>
              <a:t>, 68 </a:t>
            </a:r>
            <a:r>
              <a:rPr lang="en-US" sz="4887" dirty="0" err="1">
                <a:solidFill>
                  <a:srgbClr val="000000"/>
                </a:solidFill>
                <a:latin typeface="DejaVu Serif"/>
                <a:ea typeface="DejaVu Serif"/>
                <a:cs typeface="DejaVu Serif"/>
                <a:sym typeface="DejaVu Serif"/>
              </a:rPr>
              <a:t>luật</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cải</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tiến</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chất</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vấn</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giám</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sát</a:t>
            </a:r>
            <a:r>
              <a:rPr lang="en-US" sz="4887" dirty="0">
                <a:solidFill>
                  <a:srgbClr val="000000"/>
                </a:solidFill>
                <a:latin typeface="DejaVu Serif"/>
                <a:ea typeface="DejaVu Serif"/>
                <a:cs typeface="DejaVu Serif"/>
                <a:sym typeface="DejaVu Serif"/>
              </a:rPr>
              <a:t>.</a:t>
            </a:r>
          </a:p>
          <a:p>
            <a:pPr marL="1055152" lvl="1" indent="-527576" algn="l">
              <a:lnSpc>
                <a:spcPts val="6842"/>
              </a:lnSpc>
              <a:buFont typeface="Arial"/>
              <a:buChar char="•"/>
            </a:pPr>
            <a:r>
              <a:rPr lang="en-US" sz="4887" b="1" dirty="0" err="1">
                <a:solidFill>
                  <a:srgbClr val="920A06"/>
                </a:solidFill>
                <a:latin typeface="DejaVu Serif Bold"/>
                <a:ea typeface="DejaVu Serif Bold"/>
                <a:cs typeface="DejaVu Serif Bold"/>
                <a:sym typeface="DejaVu Serif Bold"/>
              </a:rPr>
              <a:t>Khóa</a:t>
            </a:r>
            <a:r>
              <a:rPr lang="en-US" sz="4887" b="1" dirty="0">
                <a:solidFill>
                  <a:srgbClr val="920A06"/>
                </a:solidFill>
                <a:latin typeface="DejaVu Serif Bold"/>
                <a:ea typeface="DejaVu Serif Bold"/>
                <a:cs typeface="DejaVu Serif Bold"/>
                <a:sym typeface="DejaVu Serif Bold"/>
              </a:rPr>
              <a:t> XIII (2011–2016):</a:t>
            </a:r>
            <a:r>
              <a:rPr lang="en-US" sz="4887" dirty="0">
                <a:solidFill>
                  <a:srgbClr val="000000"/>
                </a:solidFill>
                <a:latin typeface="DejaVu Serif"/>
                <a:ea typeface="DejaVu Serif"/>
                <a:cs typeface="DejaVu Serif"/>
                <a:sym typeface="DejaVu Serif"/>
              </a:rPr>
              <a:t> 500 ĐB; </a:t>
            </a:r>
            <a:r>
              <a:rPr lang="en-US" sz="4887" dirty="0" err="1">
                <a:solidFill>
                  <a:srgbClr val="000000"/>
                </a:solidFill>
                <a:latin typeface="DejaVu Serif"/>
                <a:ea typeface="DejaVu Serif"/>
                <a:cs typeface="DejaVu Serif"/>
                <a:sym typeface="DejaVu Serif"/>
              </a:rPr>
              <a:t>thông</a:t>
            </a:r>
            <a:r>
              <a:rPr lang="en-US" sz="4887" dirty="0">
                <a:solidFill>
                  <a:srgbClr val="000000"/>
                </a:solidFill>
                <a:latin typeface="DejaVu Serif"/>
                <a:ea typeface="DejaVu Serif"/>
                <a:cs typeface="DejaVu Serif"/>
                <a:sym typeface="DejaVu Serif"/>
              </a:rPr>
              <a:t> qua </a:t>
            </a:r>
            <a:r>
              <a:rPr lang="en-US" sz="4887" dirty="0" err="1">
                <a:solidFill>
                  <a:srgbClr val="000000"/>
                </a:solidFill>
                <a:latin typeface="DejaVu Serif"/>
                <a:ea typeface="DejaVu Serif"/>
                <a:cs typeface="DejaVu Serif"/>
                <a:sym typeface="DejaVu Serif"/>
              </a:rPr>
              <a:t>Hiến</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pháp</a:t>
            </a:r>
            <a:r>
              <a:rPr lang="en-US" sz="4887" dirty="0">
                <a:solidFill>
                  <a:srgbClr val="000000"/>
                </a:solidFill>
                <a:latin typeface="DejaVu Serif"/>
                <a:ea typeface="DejaVu Serif"/>
                <a:cs typeface="DejaVu Serif"/>
                <a:sym typeface="DejaVu Serif"/>
              </a:rPr>
              <a:t> 2013, 100 </a:t>
            </a:r>
            <a:r>
              <a:rPr lang="en-US" sz="4887" dirty="0" err="1">
                <a:solidFill>
                  <a:srgbClr val="000000"/>
                </a:solidFill>
                <a:latin typeface="DejaVu Serif"/>
                <a:ea typeface="DejaVu Serif"/>
                <a:cs typeface="DejaVu Serif"/>
                <a:sym typeface="DejaVu Serif"/>
              </a:rPr>
              <a:t>luật</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lần</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đầu</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lấy</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phiếu</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tín</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nhiệm</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tổ</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chức</a:t>
            </a:r>
            <a:r>
              <a:rPr lang="en-US" sz="4887" dirty="0">
                <a:solidFill>
                  <a:srgbClr val="000000"/>
                </a:solidFill>
                <a:latin typeface="DejaVu Serif"/>
                <a:ea typeface="DejaVu Serif"/>
                <a:cs typeface="DejaVu Serif"/>
                <a:sym typeface="DejaVu Serif"/>
              </a:rPr>
              <a:t> IPU-132.</a:t>
            </a:r>
          </a:p>
          <a:p>
            <a:pPr marL="1055152" lvl="1" indent="-527576" algn="l">
              <a:lnSpc>
                <a:spcPts val="6842"/>
              </a:lnSpc>
              <a:buFont typeface="Arial"/>
              <a:buChar char="•"/>
            </a:pPr>
            <a:r>
              <a:rPr lang="en-US" sz="4887" b="1" dirty="0" err="1">
                <a:solidFill>
                  <a:srgbClr val="920A06"/>
                </a:solidFill>
                <a:latin typeface="DejaVu Serif Bold"/>
                <a:ea typeface="DejaVu Serif Bold"/>
                <a:cs typeface="DejaVu Serif Bold"/>
                <a:sym typeface="DejaVu Serif Bold"/>
              </a:rPr>
              <a:t>Khóa</a:t>
            </a:r>
            <a:r>
              <a:rPr lang="en-US" sz="4887" b="1" dirty="0">
                <a:solidFill>
                  <a:srgbClr val="920A06"/>
                </a:solidFill>
                <a:latin typeface="DejaVu Serif Bold"/>
                <a:ea typeface="DejaVu Serif Bold"/>
                <a:cs typeface="DejaVu Serif Bold"/>
                <a:sym typeface="DejaVu Serif Bold"/>
              </a:rPr>
              <a:t> XIV (2016–2021):</a:t>
            </a:r>
            <a:r>
              <a:rPr lang="en-US" sz="4887" dirty="0">
                <a:solidFill>
                  <a:srgbClr val="000000"/>
                </a:solidFill>
                <a:latin typeface="DejaVu Serif"/>
                <a:ea typeface="DejaVu Serif"/>
                <a:cs typeface="DejaVu Serif"/>
                <a:sym typeface="DejaVu Serif"/>
              </a:rPr>
              <a:t> 494 ĐB; 65 </a:t>
            </a:r>
            <a:r>
              <a:rPr lang="en-US" sz="4887" dirty="0" err="1">
                <a:solidFill>
                  <a:srgbClr val="000000"/>
                </a:solidFill>
                <a:latin typeface="DejaVu Serif"/>
                <a:ea typeface="DejaVu Serif"/>
                <a:cs typeface="DejaVu Serif"/>
                <a:sym typeface="DejaVu Serif"/>
              </a:rPr>
              <a:t>luật</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họp</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trực</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tuyến</a:t>
            </a:r>
            <a:r>
              <a:rPr lang="en-US" sz="4887" dirty="0">
                <a:solidFill>
                  <a:srgbClr val="000000"/>
                </a:solidFill>
                <a:latin typeface="DejaVu Serif"/>
                <a:ea typeface="DejaVu Serif"/>
                <a:cs typeface="DejaVu Serif"/>
                <a:sym typeface="DejaVu Serif"/>
              </a:rPr>
              <a:t> do Covid-19; </a:t>
            </a:r>
            <a:r>
              <a:rPr lang="en-US" sz="4887" dirty="0" err="1">
                <a:solidFill>
                  <a:srgbClr val="000000"/>
                </a:solidFill>
                <a:latin typeface="DejaVu Serif"/>
                <a:ea typeface="DejaVu Serif"/>
                <a:cs typeface="DejaVu Serif"/>
                <a:sym typeface="DejaVu Serif"/>
              </a:rPr>
              <a:t>tăng</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tranh</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luận</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ngoại</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giao</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nghị</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viện</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sôi</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nổi</a:t>
            </a:r>
            <a:r>
              <a:rPr lang="en-US" sz="4887" dirty="0">
                <a:solidFill>
                  <a:srgbClr val="000000"/>
                </a:solidFill>
                <a:latin typeface="DejaVu Serif"/>
                <a:ea typeface="DejaVu Serif"/>
                <a:cs typeface="DejaVu Serif"/>
                <a:sym typeface="DejaVu Serif"/>
              </a:rPr>
              <a:t>.</a:t>
            </a:r>
          </a:p>
          <a:p>
            <a:pPr marL="1055152" lvl="1" indent="-527576" algn="l">
              <a:lnSpc>
                <a:spcPts val="6842"/>
              </a:lnSpc>
              <a:buFont typeface="Arial"/>
              <a:buChar char="•"/>
            </a:pPr>
            <a:r>
              <a:rPr lang="en-US" sz="4887" b="1" dirty="0" err="1">
                <a:solidFill>
                  <a:srgbClr val="920A06"/>
                </a:solidFill>
                <a:latin typeface="DejaVu Serif Bold"/>
                <a:ea typeface="DejaVu Serif Bold"/>
                <a:cs typeface="DejaVu Serif Bold"/>
                <a:sym typeface="DejaVu Serif Bold"/>
              </a:rPr>
              <a:t>Khóa</a:t>
            </a:r>
            <a:r>
              <a:rPr lang="en-US" sz="4887" b="1" dirty="0">
                <a:solidFill>
                  <a:srgbClr val="920A06"/>
                </a:solidFill>
                <a:latin typeface="DejaVu Serif Bold"/>
                <a:ea typeface="DejaVu Serif Bold"/>
                <a:cs typeface="DejaVu Serif Bold"/>
                <a:sym typeface="DejaVu Serif Bold"/>
              </a:rPr>
              <a:t> XV (2021–2026): </a:t>
            </a:r>
            <a:r>
              <a:rPr lang="en-US" sz="4887" dirty="0">
                <a:solidFill>
                  <a:srgbClr val="000000"/>
                </a:solidFill>
                <a:latin typeface="DejaVu Serif"/>
                <a:ea typeface="DejaVu Serif"/>
                <a:cs typeface="DejaVu Serif"/>
                <a:sym typeface="DejaVu Serif"/>
              </a:rPr>
              <a:t>499 ĐB; </a:t>
            </a:r>
            <a:r>
              <a:rPr lang="en-US" sz="4887" dirty="0" err="1">
                <a:solidFill>
                  <a:srgbClr val="000000"/>
                </a:solidFill>
                <a:latin typeface="DejaVu Serif"/>
                <a:ea typeface="DejaVu Serif"/>
                <a:cs typeface="DejaVu Serif"/>
                <a:sym typeface="DejaVu Serif"/>
              </a:rPr>
              <a:t>nhiều</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chính</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sách</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đặc</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thù</a:t>
            </a:r>
            <a:r>
              <a:rPr lang="en-US" sz="4887" dirty="0">
                <a:solidFill>
                  <a:srgbClr val="000000"/>
                </a:solidFill>
                <a:latin typeface="DejaVu Serif"/>
                <a:ea typeface="DejaVu Serif"/>
                <a:cs typeface="DejaVu Serif"/>
                <a:sym typeface="DejaVu Serif"/>
              </a:rPr>
              <a:t>, 31 </a:t>
            </a:r>
            <a:r>
              <a:rPr lang="en-US" sz="4887" dirty="0" err="1">
                <a:solidFill>
                  <a:srgbClr val="000000"/>
                </a:solidFill>
                <a:latin typeface="DejaVu Serif"/>
                <a:ea typeface="DejaVu Serif"/>
                <a:cs typeface="DejaVu Serif"/>
                <a:sym typeface="DejaVu Serif"/>
              </a:rPr>
              <a:t>luật</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năm</a:t>
            </a:r>
            <a:r>
              <a:rPr lang="en-US" sz="4887" dirty="0">
                <a:solidFill>
                  <a:srgbClr val="000000"/>
                </a:solidFill>
                <a:latin typeface="DejaVu Serif"/>
                <a:ea typeface="DejaVu Serif"/>
                <a:cs typeface="DejaVu Serif"/>
                <a:sym typeface="DejaVu Serif"/>
              </a:rPr>
              <a:t> 2024; </a:t>
            </a:r>
            <a:r>
              <a:rPr lang="en-US" sz="4887" dirty="0" err="1">
                <a:solidFill>
                  <a:srgbClr val="000000"/>
                </a:solidFill>
                <a:latin typeface="DejaVu Serif"/>
                <a:ea typeface="DejaVu Serif"/>
                <a:cs typeface="DejaVu Serif"/>
                <a:sym typeface="DejaVu Serif"/>
              </a:rPr>
              <a:t>thúc</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đẩy</a:t>
            </a:r>
            <a:r>
              <a:rPr lang="en-US" sz="4887" dirty="0">
                <a:solidFill>
                  <a:srgbClr val="000000"/>
                </a:solidFill>
                <a:latin typeface="DejaVu Serif"/>
                <a:ea typeface="DejaVu Serif"/>
                <a:cs typeface="DejaVu Serif"/>
                <a:sym typeface="DejaVu Serif"/>
              </a:rPr>
              <a:t> Quốc hội </a:t>
            </a:r>
            <a:r>
              <a:rPr lang="en-US" sz="4887" dirty="0" err="1">
                <a:solidFill>
                  <a:srgbClr val="000000"/>
                </a:solidFill>
                <a:latin typeface="DejaVu Serif"/>
                <a:ea typeface="DejaVu Serif"/>
                <a:cs typeface="DejaVu Serif"/>
                <a:sym typeface="DejaVu Serif"/>
              </a:rPr>
              <a:t>số</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đối</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ngoại</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nổi</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bật</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với</a:t>
            </a:r>
            <a:r>
              <a:rPr lang="en-US" sz="4887" dirty="0">
                <a:solidFill>
                  <a:srgbClr val="000000"/>
                </a:solidFill>
                <a:latin typeface="DejaVu Serif"/>
                <a:ea typeface="DejaVu Serif"/>
                <a:cs typeface="DejaVu Serif"/>
                <a:sym typeface="DejaVu Serif"/>
              </a:rPr>
              <a:t> Hội </a:t>
            </a:r>
            <a:r>
              <a:rPr lang="en-US" sz="4887" dirty="0" err="1">
                <a:solidFill>
                  <a:srgbClr val="000000"/>
                </a:solidFill>
                <a:latin typeface="DejaVu Serif"/>
                <a:ea typeface="DejaVu Serif"/>
                <a:cs typeface="DejaVu Serif"/>
                <a:sym typeface="DejaVu Serif"/>
              </a:rPr>
              <a:t>nghị</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Nghị</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sĩ</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trẻ</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toàn</a:t>
            </a:r>
            <a:r>
              <a:rPr lang="en-US" sz="4887" dirty="0">
                <a:solidFill>
                  <a:srgbClr val="000000"/>
                </a:solidFill>
                <a:latin typeface="DejaVu Serif"/>
                <a:ea typeface="DejaVu Serif"/>
                <a:cs typeface="DejaVu Serif"/>
                <a:sym typeface="DejaVu Serif"/>
              </a:rPr>
              <a:t> </a:t>
            </a:r>
            <a:r>
              <a:rPr lang="en-US" sz="4887" dirty="0" err="1">
                <a:solidFill>
                  <a:srgbClr val="000000"/>
                </a:solidFill>
                <a:latin typeface="DejaVu Serif"/>
                <a:ea typeface="DejaVu Serif"/>
                <a:cs typeface="DejaVu Serif"/>
                <a:sym typeface="DejaVu Serif"/>
              </a:rPr>
              <a:t>cầu</a:t>
            </a:r>
            <a:r>
              <a:rPr lang="en-US" sz="4887" dirty="0">
                <a:solidFill>
                  <a:srgbClr val="000000"/>
                </a:solidFill>
                <a:latin typeface="DejaVu Serif"/>
                <a:ea typeface="DejaVu Serif"/>
                <a:cs typeface="DejaVu Serif"/>
                <a:sym typeface="DejaVu Serif"/>
              </a:rPr>
              <a:t> 2023.</a:t>
            </a:r>
          </a:p>
          <a:p>
            <a:pPr algn="l">
              <a:lnSpc>
                <a:spcPts val="6842"/>
              </a:lnSpc>
            </a:pPr>
            <a:endParaRPr lang="en-US" sz="4887" dirty="0">
              <a:solidFill>
                <a:srgbClr val="000000"/>
              </a:solidFill>
              <a:latin typeface="DejaVu Serif"/>
              <a:ea typeface="DejaVu Serif"/>
              <a:cs typeface="DejaVu Serif"/>
              <a:sym typeface="DejaVu Serif"/>
            </a:endParaRPr>
          </a:p>
        </p:txBody>
      </p:sp>
      <p:sp>
        <p:nvSpPr>
          <p:cNvPr id="10" name="Freeform 10"/>
          <p:cNvSpPr/>
          <p:nvPr/>
        </p:nvSpPr>
        <p:spPr>
          <a:xfrm rot="272555">
            <a:off x="-398819" y="11219644"/>
            <a:ext cx="36574315" cy="8503528"/>
          </a:xfrm>
          <a:custGeom>
            <a:avLst/>
            <a:gdLst/>
            <a:ahLst/>
            <a:cxnLst/>
            <a:rect l="l" t="t" r="r" b="b"/>
            <a:pathLst>
              <a:path w="36574315" h="8503528">
                <a:moveTo>
                  <a:pt x="0" y="0"/>
                </a:moveTo>
                <a:lnTo>
                  <a:pt x="36574315" y="0"/>
                </a:lnTo>
                <a:lnTo>
                  <a:pt x="36574315" y="8503528"/>
                </a:lnTo>
                <a:lnTo>
                  <a:pt x="0" y="8503528"/>
                </a:lnTo>
                <a:lnTo>
                  <a:pt x="0" y="0"/>
                </a:lnTo>
                <a:close/>
              </a:path>
            </a:pathLst>
          </a:custGeom>
          <a:blipFill>
            <a:blip r:embed="rId4"/>
            <a:stretch>
              <a:fillRect/>
            </a:stretch>
          </a:blipFill>
        </p:spPr>
      </p:sp>
      <p:sp>
        <p:nvSpPr>
          <p:cNvPr id="11" name="Freeform 11"/>
          <p:cNvSpPr/>
          <p:nvPr/>
        </p:nvSpPr>
        <p:spPr>
          <a:xfrm rot="4339001">
            <a:off x="26791851" y="-1621905"/>
            <a:ext cx="10910594" cy="8078386"/>
          </a:xfrm>
          <a:custGeom>
            <a:avLst/>
            <a:gdLst/>
            <a:ahLst/>
            <a:cxnLst/>
            <a:rect l="l" t="t" r="r" b="b"/>
            <a:pathLst>
              <a:path w="10910594" h="8078386">
                <a:moveTo>
                  <a:pt x="0" y="0"/>
                </a:moveTo>
                <a:lnTo>
                  <a:pt x="10910594" y="0"/>
                </a:lnTo>
                <a:lnTo>
                  <a:pt x="10910594" y="8078386"/>
                </a:lnTo>
                <a:lnTo>
                  <a:pt x="0" y="8078386"/>
                </a:lnTo>
                <a:lnTo>
                  <a:pt x="0" y="0"/>
                </a:lnTo>
                <a:close/>
              </a:path>
            </a:pathLst>
          </a:custGeom>
          <a:blipFill>
            <a:blip r:embed="rId5"/>
            <a:stretch>
              <a:fillRect/>
            </a:stretch>
          </a:blipFill>
        </p:spPr>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36000000" cy="18000000"/>
          </a:xfrm>
          <a:custGeom>
            <a:avLst/>
            <a:gdLst/>
            <a:ahLst/>
            <a:cxnLst/>
            <a:rect l="l" t="t" r="r" b="b"/>
            <a:pathLst>
              <a:path w="36000000" h="18000000">
                <a:moveTo>
                  <a:pt x="0" y="0"/>
                </a:moveTo>
                <a:lnTo>
                  <a:pt x="36000000" y="0"/>
                </a:lnTo>
                <a:lnTo>
                  <a:pt x="36000000" y="18000000"/>
                </a:lnTo>
                <a:lnTo>
                  <a:pt x="0" y="18000000"/>
                </a:lnTo>
                <a:lnTo>
                  <a:pt x="0" y="0"/>
                </a:lnTo>
                <a:close/>
              </a:path>
            </a:pathLst>
          </a:custGeom>
          <a:blipFill>
            <a:blip r:embed="rId2"/>
            <a:stretch>
              <a:fillRect l="-418" t="-634" r="-418" b="-634"/>
            </a:stretch>
          </a:blipFill>
        </p:spPr>
      </p:sp>
      <p:sp>
        <p:nvSpPr>
          <p:cNvPr id="3" name="Freeform 3"/>
          <p:cNvSpPr/>
          <p:nvPr/>
        </p:nvSpPr>
        <p:spPr>
          <a:xfrm>
            <a:off x="145655" y="1050406"/>
            <a:ext cx="17854345" cy="16886571"/>
          </a:xfrm>
          <a:custGeom>
            <a:avLst/>
            <a:gdLst/>
            <a:ahLst/>
            <a:cxnLst/>
            <a:rect l="l" t="t" r="r" b="b"/>
            <a:pathLst>
              <a:path w="17854345" h="16886571">
                <a:moveTo>
                  <a:pt x="0" y="0"/>
                </a:moveTo>
                <a:lnTo>
                  <a:pt x="17854345" y="0"/>
                </a:lnTo>
                <a:lnTo>
                  <a:pt x="17854345" y="16886571"/>
                </a:lnTo>
                <a:lnTo>
                  <a:pt x="0" y="16886571"/>
                </a:lnTo>
                <a:lnTo>
                  <a:pt x="0" y="0"/>
                </a:lnTo>
                <a:close/>
              </a:path>
            </a:pathLst>
          </a:custGeom>
          <a:blipFill>
            <a:blip r:embed="rId3">
              <a:alphaModFix amt="19999"/>
            </a:blip>
            <a:stretch>
              <a:fillRect l="-1042" b="-6767"/>
            </a:stretch>
          </a:blipFill>
        </p:spPr>
      </p:sp>
      <p:grpSp>
        <p:nvGrpSpPr>
          <p:cNvPr id="4" name="Group 4"/>
          <p:cNvGrpSpPr/>
          <p:nvPr/>
        </p:nvGrpSpPr>
        <p:grpSpPr>
          <a:xfrm>
            <a:off x="29014531" y="8403512"/>
            <a:ext cx="2310148" cy="1794597"/>
            <a:chOff x="0" y="0"/>
            <a:chExt cx="364748" cy="283348"/>
          </a:xfrm>
        </p:grpSpPr>
        <p:sp>
          <p:nvSpPr>
            <p:cNvPr id="5" name="Freeform 5"/>
            <p:cNvSpPr/>
            <p:nvPr/>
          </p:nvSpPr>
          <p:spPr>
            <a:xfrm>
              <a:off x="0" y="0"/>
              <a:ext cx="364748" cy="283348"/>
            </a:xfrm>
            <a:custGeom>
              <a:avLst/>
              <a:gdLst/>
              <a:ahLst/>
              <a:cxnLst/>
              <a:rect l="l" t="t" r="r" b="b"/>
              <a:pathLst>
                <a:path w="364748" h="283348">
                  <a:moveTo>
                    <a:pt x="0" y="0"/>
                  </a:moveTo>
                  <a:lnTo>
                    <a:pt x="364748" y="0"/>
                  </a:lnTo>
                  <a:lnTo>
                    <a:pt x="364748" y="283348"/>
                  </a:lnTo>
                  <a:lnTo>
                    <a:pt x="0" y="283348"/>
                  </a:lnTo>
                  <a:close/>
                </a:path>
              </a:pathLst>
            </a:custGeom>
            <a:gradFill rotWithShape="1">
              <a:gsLst>
                <a:gs pos="0">
                  <a:srgbClr val="6D020B">
                    <a:alpha val="100000"/>
                  </a:srgbClr>
                </a:gs>
                <a:gs pos="100000">
                  <a:srgbClr val="62040B">
                    <a:alpha val="100000"/>
                  </a:srgbClr>
                </a:gs>
              </a:gsLst>
              <a:lin ang="0"/>
            </a:gradFill>
          </p:spPr>
        </p:sp>
        <p:sp>
          <p:nvSpPr>
            <p:cNvPr id="6" name="TextBox 6"/>
            <p:cNvSpPr txBox="1"/>
            <p:nvPr/>
          </p:nvSpPr>
          <p:spPr>
            <a:xfrm>
              <a:off x="0" y="-76200"/>
              <a:ext cx="364748" cy="359548"/>
            </a:xfrm>
            <a:prstGeom prst="rect">
              <a:avLst/>
            </a:prstGeom>
          </p:spPr>
          <p:txBody>
            <a:bodyPr lIns="50800" tIns="50800" rIns="50800" bIns="50800" rtlCol="0" anchor="ctr"/>
            <a:lstStyle/>
            <a:p>
              <a:pPr algn="ctr">
                <a:lnSpc>
                  <a:spcPts val="4759"/>
                </a:lnSpc>
              </a:pPr>
              <a:endParaRPr/>
            </a:p>
          </p:txBody>
        </p:sp>
      </p:grpSp>
      <p:sp>
        <p:nvSpPr>
          <p:cNvPr id="7" name="Freeform 7"/>
          <p:cNvSpPr/>
          <p:nvPr/>
        </p:nvSpPr>
        <p:spPr>
          <a:xfrm>
            <a:off x="22232268" y="14262782"/>
            <a:ext cx="14046086" cy="3939758"/>
          </a:xfrm>
          <a:custGeom>
            <a:avLst/>
            <a:gdLst/>
            <a:ahLst/>
            <a:cxnLst/>
            <a:rect l="l" t="t" r="r" b="b"/>
            <a:pathLst>
              <a:path w="14046086" h="3939758">
                <a:moveTo>
                  <a:pt x="0" y="0"/>
                </a:moveTo>
                <a:lnTo>
                  <a:pt x="14046086" y="0"/>
                </a:lnTo>
                <a:lnTo>
                  <a:pt x="14046086" y="3939758"/>
                </a:lnTo>
                <a:lnTo>
                  <a:pt x="0" y="3939758"/>
                </a:lnTo>
                <a:lnTo>
                  <a:pt x="0" y="0"/>
                </a:lnTo>
                <a:close/>
              </a:path>
            </a:pathLst>
          </a:custGeom>
          <a:blipFill>
            <a:blip r:embed="rId4"/>
            <a:stretch>
              <a:fillRect l="-25043" t="-345808"/>
            </a:stretch>
          </a:blipFill>
        </p:spPr>
      </p:sp>
      <p:sp>
        <p:nvSpPr>
          <p:cNvPr id="8" name="Freeform 8"/>
          <p:cNvSpPr/>
          <p:nvPr/>
        </p:nvSpPr>
        <p:spPr>
          <a:xfrm flipH="1" flipV="1">
            <a:off x="-564989" y="-366736"/>
            <a:ext cx="13315210" cy="3734756"/>
          </a:xfrm>
          <a:custGeom>
            <a:avLst/>
            <a:gdLst/>
            <a:ahLst/>
            <a:cxnLst/>
            <a:rect l="l" t="t" r="r" b="b"/>
            <a:pathLst>
              <a:path w="13315210" h="3734756">
                <a:moveTo>
                  <a:pt x="13315210" y="3734756"/>
                </a:moveTo>
                <a:lnTo>
                  <a:pt x="0" y="3734756"/>
                </a:lnTo>
                <a:lnTo>
                  <a:pt x="0" y="0"/>
                </a:lnTo>
                <a:lnTo>
                  <a:pt x="13315210" y="0"/>
                </a:lnTo>
                <a:lnTo>
                  <a:pt x="13315210" y="3734756"/>
                </a:lnTo>
                <a:close/>
              </a:path>
            </a:pathLst>
          </a:custGeom>
          <a:blipFill>
            <a:blip r:embed="rId4"/>
            <a:stretch>
              <a:fillRect l="-25043" t="-345808"/>
            </a:stretch>
          </a:blipFill>
        </p:spPr>
      </p:sp>
      <p:grpSp>
        <p:nvGrpSpPr>
          <p:cNvPr id="9" name="Group 9"/>
          <p:cNvGrpSpPr/>
          <p:nvPr/>
        </p:nvGrpSpPr>
        <p:grpSpPr>
          <a:xfrm>
            <a:off x="13464044" y="2667250"/>
            <a:ext cx="22145417" cy="3515829"/>
            <a:chOff x="0" y="0"/>
            <a:chExt cx="29527223" cy="4687772"/>
          </a:xfrm>
        </p:grpSpPr>
        <p:grpSp>
          <p:nvGrpSpPr>
            <p:cNvPr id="10" name="Group 10"/>
            <p:cNvGrpSpPr/>
            <p:nvPr/>
          </p:nvGrpSpPr>
          <p:grpSpPr>
            <a:xfrm>
              <a:off x="4605558" y="0"/>
              <a:ext cx="22104338" cy="2343886"/>
              <a:chOff x="0" y="0"/>
              <a:chExt cx="1991086" cy="211130"/>
            </a:xfrm>
          </p:grpSpPr>
          <p:sp>
            <p:nvSpPr>
              <p:cNvPr id="11" name="Freeform 11"/>
              <p:cNvSpPr/>
              <p:nvPr/>
            </p:nvSpPr>
            <p:spPr>
              <a:xfrm>
                <a:off x="0" y="0"/>
                <a:ext cx="1991086" cy="211130"/>
              </a:xfrm>
              <a:custGeom>
                <a:avLst/>
                <a:gdLst/>
                <a:ahLst/>
                <a:cxnLst/>
                <a:rect l="l" t="t" r="r" b="b"/>
                <a:pathLst>
                  <a:path w="1991086" h="211130">
                    <a:moveTo>
                      <a:pt x="0" y="0"/>
                    </a:moveTo>
                    <a:lnTo>
                      <a:pt x="1991086" y="0"/>
                    </a:lnTo>
                    <a:lnTo>
                      <a:pt x="1991086" y="211130"/>
                    </a:lnTo>
                    <a:lnTo>
                      <a:pt x="0" y="211130"/>
                    </a:lnTo>
                    <a:close/>
                  </a:path>
                </a:pathLst>
              </a:custGeom>
              <a:gradFill rotWithShape="1">
                <a:gsLst>
                  <a:gs pos="0">
                    <a:srgbClr val="E6B964">
                      <a:alpha val="100000"/>
                    </a:srgbClr>
                  </a:gs>
                  <a:gs pos="50000">
                    <a:srgbClr val="F8E287">
                      <a:alpha val="100000"/>
                    </a:srgbClr>
                  </a:gs>
                  <a:gs pos="100000">
                    <a:srgbClr val="EECB72">
                      <a:alpha val="100000"/>
                    </a:srgbClr>
                  </a:gs>
                </a:gsLst>
                <a:path path="circle">
                  <a:fillToRect r="100000" b="100000"/>
                </a:path>
                <a:tileRect l="-100000" t="-100000"/>
              </a:gradFill>
            </p:spPr>
          </p:sp>
          <p:sp>
            <p:nvSpPr>
              <p:cNvPr id="12" name="TextBox 12"/>
              <p:cNvSpPr txBox="1"/>
              <p:nvPr/>
            </p:nvSpPr>
            <p:spPr>
              <a:xfrm>
                <a:off x="0" y="-76200"/>
                <a:ext cx="1991086" cy="287330"/>
              </a:xfrm>
              <a:prstGeom prst="rect">
                <a:avLst/>
              </a:prstGeom>
            </p:spPr>
            <p:txBody>
              <a:bodyPr lIns="50800" tIns="50800" rIns="50800" bIns="50800" rtlCol="0" anchor="ctr"/>
              <a:lstStyle/>
              <a:p>
                <a:pPr algn="ctr">
                  <a:lnSpc>
                    <a:spcPts val="4760"/>
                  </a:lnSpc>
                </a:pPr>
                <a:endParaRPr/>
              </a:p>
            </p:txBody>
          </p:sp>
        </p:grpSp>
        <p:grpSp>
          <p:nvGrpSpPr>
            <p:cNvPr id="13" name="Group 13"/>
            <p:cNvGrpSpPr/>
            <p:nvPr/>
          </p:nvGrpSpPr>
          <p:grpSpPr>
            <a:xfrm>
              <a:off x="4605558" y="2343886"/>
              <a:ext cx="22104338" cy="2343886"/>
              <a:chOff x="0" y="0"/>
              <a:chExt cx="1991086" cy="211130"/>
            </a:xfrm>
          </p:grpSpPr>
          <p:sp>
            <p:nvSpPr>
              <p:cNvPr id="14" name="Freeform 14"/>
              <p:cNvSpPr/>
              <p:nvPr/>
            </p:nvSpPr>
            <p:spPr>
              <a:xfrm>
                <a:off x="0" y="0"/>
                <a:ext cx="1991086" cy="211130"/>
              </a:xfrm>
              <a:custGeom>
                <a:avLst/>
                <a:gdLst/>
                <a:ahLst/>
                <a:cxnLst/>
                <a:rect l="l" t="t" r="r" b="b"/>
                <a:pathLst>
                  <a:path w="1991086" h="211130">
                    <a:moveTo>
                      <a:pt x="0" y="0"/>
                    </a:moveTo>
                    <a:lnTo>
                      <a:pt x="1991086" y="0"/>
                    </a:lnTo>
                    <a:lnTo>
                      <a:pt x="1991086" y="211130"/>
                    </a:lnTo>
                    <a:lnTo>
                      <a:pt x="0" y="211130"/>
                    </a:lnTo>
                    <a:close/>
                  </a:path>
                </a:pathLst>
              </a:custGeom>
              <a:gradFill rotWithShape="1">
                <a:gsLst>
                  <a:gs pos="0">
                    <a:srgbClr val="E6B964">
                      <a:alpha val="20000"/>
                    </a:srgbClr>
                  </a:gs>
                  <a:gs pos="100000">
                    <a:srgbClr val="F8E287">
                      <a:alpha val="0"/>
                    </a:srgbClr>
                  </a:gs>
                </a:gsLst>
                <a:lin ang="5400000"/>
              </a:gradFill>
            </p:spPr>
          </p:sp>
          <p:sp>
            <p:nvSpPr>
              <p:cNvPr id="15" name="TextBox 15"/>
              <p:cNvSpPr txBox="1"/>
              <p:nvPr/>
            </p:nvSpPr>
            <p:spPr>
              <a:xfrm>
                <a:off x="0" y="-76200"/>
                <a:ext cx="1991086" cy="287330"/>
              </a:xfrm>
              <a:prstGeom prst="rect">
                <a:avLst/>
              </a:prstGeom>
            </p:spPr>
            <p:txBody>
              <a:bodyPr lIns="50800" tIns="50800" rIns="50800" bIns="50800" rtlCol="0" anchor="ctr"/>
              <a:lstStyle/>
              <a:p>
                <a:pPr algn="ctr">
                  <a:lnSpc>
                    <a:spcPts val="4760"/>
                  </a:lnSpc>
                </a:pPr>
                <a:endParaRPr/>
              </a:p>
            </p:txBody>
          </p:sp>
        </p:grpSp>
        <p:sp>
          <p:nvSpPr>
            <p:cNvPr id="16" name="Freeform 16"/>
            <p:cNvSpPr/>
            <p:nvPr/>
          </p:nvSpPr>
          <p:spPr>
            <a:xfrm>
              <a:off x="0" y="2343886"/>
              <a:ext cx="29527223" cy="1390658"/>
            </a:xfrm>
            <a:custGeom>
              <a:avLst/>
              <a:gdLst/>
              <a:ahLst/>
              <a:cxnLst/>
              <a:rect l="l" t="t" r="r" b="b"/>
              <a:pathLst>
                <a:path w="29527223" h="1390658">
                  <a:moveTo>
                    <a:pt x="0" y="0"/>
                  </a:moveTo>
                  <a:lnTo>
                    <a:pt x="29527223" y="0"/>
                  </a:lnTo>
                  <a:lnTo>
                    <a:pt x="29527223" y="1390658"/>
                  </a:lnTo>
                  <a:lnTo>
                    <a:pt x="0" y="1390658"/>
                  </a:lnTo>
                  <a:lnTo>
                    <a:pt x="0" y="0"/>
                  </a:lnTo>
                  <a:close/>
                </a:path>
              </a:pathLst>
            </a:custGeom>
            <a:blipFill>
              <a:blip r:embed="rId5">
                <a:alphaModFix amt="38000"/>
              </a:blip>
              <a:stretch>
                <a:fillRect t="-32276" b="-32276"/>
              </a:stretch>
            </a:blipFill>
            <a:ln cap="sq">
              <a:noFill/>
              <a:prstDash val="solid"/>
              <a:miter/>
            </a:ln>
          </p:spPr>
        </p:sp>
        <p:sp>
          <p:nvSpPr>
            <p:cNvPr id="17" name="Freeform 17"/>
            <p:cNvSpPr/>
            <p:nvPr/>
          </p:nvSpPr>
          <p:spPr>
            <a:xfrm>
              <a:off x="4605558" y="2343886"/>
              <a:ext cx="22171926" cy="627455"/>
            </a:xfrm>
            <a:custGeom>
              <a:avLst/>
              <a:gdLst/>
              <a:ahLst/>
              <a:cxnLst/>
              <a:rect l="l" t="t" r="r" b="b"/>
              <a:pathLst>
                <a:path w="22171926" h="627455">
                  <a:moveTo>
                    <a:pt x="0" y="0"/>
                  </a:moveTo>
                  <a:lnTo>
                    <a:pt x="22171926" y="0"/>
                  </a:lnTo>
                  <a:lnTo>
                    <a:pt x="22171926" y="627455"/>
                  </a:lnTo>
                  <a:lnTo>
                    <a:pt x="0" y="627455"/>
                  </a:lnTo>
                  <a:lnTo>
                    <a:pt x="0" y="0"/>
                  </a:lnTo>
                  <a:close/>
                </a:path>
              </a:pathLst>
            </a:custGeom>
            <a:blipFill>
              <a:blip r:embed="rId6"/>
              <a:stretch>
                <a:fillRect t="-234337" b="-32276"/>
              </a:stretch>
            </a:blipFill>
            <a:ln cap="sq">
              <a:noFill/>
              <a:prstDash val="solid"/>
              <a:miter/>
            </a:ln>
          </p:spPr>
        </p:sp>
      </p:grpSp>
      <p:sp>
        <p:nvSpPr>
          <p:cNvPr id="18" name="TextBox 18"/>
          <p:cNvSpPr txBox="1"/>
          <p:nvPr/>
        </p:nvSpPr>
        <p:spPr>
          <a:xfrm>
            <a:off x="3240805" y="3666440"/>
            <a:ext cx="11664044" cy="13409312"/>
          </a:xfrm>
          <a:prstGeom prst="rect">
            <a:avLst/>
          </a:prstGeom>
        </p:spPr>
        <p:txBody>
          <a:bodyPr lIns="0" tIns="0" rIns="0" bIns="0" rtlCol="0" anchor="t">
            <a:spAutoFit/>
          </a:bodyPr>
          <a:lstStyle/>
          <a:p>
            <a:pPr algn="l">
              <a:lnSpc>
                <a:spcPts val="13159"/>
              </a:lnSpc>
            </a:pPr>
            <a:r>
              <a:rPr lang="en-US" sz="9399" b="1" dirty="0">
                <a:solidFill>
                  <a:srgbClr val="FFF397"/>
                </a:solidFill>
                <a:latin typeface="DejaVu Serif Bold"/>
                <a:ea typeface="DejaVu Serif Bold"/>
                <a:cs typeface="DejaVu Serif Bold"/>
                <a:sym typeface="DejaVu Serif Bold"/>
              </a:rPr>
              <a:t>III. TIẾP TỤC ĐỔI MỚI TỔ CHỨC VÀ HOẠT ĐỘNG CỦA QUỐC HỘI TRONG KỶ NGUYÊN MỚI</a:t>
            </a:r>
          </a:p>
          <a:p>
            <a:pPr algn="l">
              <a:lnSpc>
                <a:spcPts val="13159"/>
              </a:lnSpc>
            </a:pPr>
            <a:endParaRPr lang="en-US" sz="9399" b="1" dirty="0">
              <a:solidFill>
                <a:srgbClr val="FFF397"/>
              </a:solidFill>
              <a:latin typeface="DejaVu Serif Bold"/>
              <a:ea typeface="DejaVu Serif Bold"/>
              <a:cs typeface="DejaVu Serif Bold"/>
              <a:sym typeface="DejaVu Serif Bold"/>
            </a:endParaRPr>
          </a:p>
        </p:txBody>
      </p:sp>
      <p:grpSp>
        <p:nvGrpSpPr>
          <p:cNvPr id="19" name="Group 19"/>
          <p:cNvGrpSpPr/>
          <p:nvPr/>
        </p:nvGrpSpPr>
        <p:grpSpPr>
          <a:xfrm>
            <a:off x="13464044" y="5666503"/>
            <a:ext cx="22145417" cy="3895595"/>
            <a:chOff x="0" y="0"/>
            <a:chExt cx="29527223" cy="5194126"/>
          </a:xfrm>
        </p:grpSpPr>
        <p:grpSp>
          <p:nvGrpSpPr>
            <p:cNvPr id="20" name="Group 20"/>
            <p:cNvGrpSpPr/>
            <p:nvPr/>
          </p:nvGrpSpPr>
          <p:grpSpPr>
            <a:xfrm>
              <a:off x="4605558" y="0"/>
              <a:ext cx="22104338" cy="2597063"/>
              <a:chOff x="0" y="0"/>
              <a:chExt cx="1991086" cy="233935"/>
            </a:xfrm>
          </p:grpSpPr>
          <p:sp>
            <p:nvSpPr>
              <p:cNvPr id="21" name="Freeform 21"/>
              <p:cNvSpPr/>
              <p:nvPr/>
            </p:nvSpPr>
            <p:spPr>
              <a:xfrm>
                <a:off x="0" y="0"/>
                <a:ext cx="1991086" cy="233935"/>
              </a:xfrm>
              <a:custGeom>
                <a:avLst/>
                <a:gdLst/>
                <a:ahLst/>
                <a:cxnLst/>
                <a:rect l="l" t="t" r="r" b="b"/>
                <a:pathLst>
                  <a:path w="1991086" h="233935">
                    <a:moveTo>
                      <a:pt x="0" y="0"/>
                    </a:moveTo>
                    <a:lnTo>
                      <a:pt x="1991086" y="0"/>
                    </a:lnTo>
                    <a:lnTo>
                      <a:pt x="1991086" y="233935"/>
                    </a:lnTo>
                    <a:lnTo>
                      <a:pt x="0" y="233935"/>
                    </a:lnTo>
                    <a:close/>
                  </a:path>
                </a:pathLst>
              </a:custGeom>
              <a:gradFill rotWithShape="1">
                <a:gsLst>
                  <a:gs pos="0">
                    <a:srgbClr val="E6B964">
                      <a:alpha val="100000"/>
                    </a:srgbClr>
                  </a:gs>
                  <a:gs pos="50000">
                    <a:srgbClr val="F8E287">
                      <a:alpha val="100000"/>
                    </a:srgbClr>
                  </a:gs>
                  <a:gs pos="100000">
                    <a:srgbClr val="EECB72">
                      <a:alpha val="100000"/>
                    </a:srgbClr>
                  </a:gs>
                </a:gsLst>
                <a:path path="circle">
                  <a:fillToRect r="100000" b="100000"/>
                </a:path>
                <a:tileRect l="-100000" t="-100000"/>
              </a:gradFill>
            </p:spPr>
          </p:sp>
          <p:sp>
            <p:nvSpPr>
              <p:cNvPr id="22" name="TextBox 22"/>
              <p:cNvSpPr txBox="1"/>
              <p:nvPr/>
            </p:nvSpPr>
            <p:spPr>
              <a:xfrm>
                <a:off x="0" y="-76200"/>
                <a:ext cx="1991086" cy="310135"/>
              </a:xfrm>
              <a:prstGeom prst="rect">
                <a:avLst/>
              </a:prstGeom>
            </p:spPr>
            <p:txBody>
              <a:bodyPr lIns="50800" tIns="50800" rIns="50800" bIns="50800" rtlCol="0" anchor="ctr"/>
              <a:lstStyle/>
              <a:p>
                <a:pPr algn="ctr">
                  <a:lnSpc>
                    <a:spcPts val="4760"/>
                  </a:lnSpc>
                </a:pPr>
                <a:endParaRPr/>
              </a:p>
            </p:txBody>
          </p:sp>
        </p:grpSp>
        <p:grpSp>
          <p:nvGrpSpPr>
            <p:cNvPr id="23" name="Group 23"/>
            <p:cNvGrpSpPr/>
            <p:nvPr/>
          </p:nvGrpSpPr>
          <p:grpSpPr>
            <a:xfrm>
              <a:off x="4605558" y="2597063"/>
              <a:ext cx="22104338" cy="2597063"/>
              <a:chOff x="0" y="0"/>
              <a:chExt cx="1991086" cy="233935"/>
            </a:xfrm>
          </p:grpSpPr>
          <p:sp>
            <p:nvSpPr>
              <p:cNvPr id="24" name="Freeform 24"/>
              <p:cNvSpPr/>
              <p:nvPr/>
            </p:nvSpPr>
            <p:spPr>
              <a:xfrm>
                <a:off x="0" y="0"/>
                <a:ext cx="1991086" cy="233935"/>
              </a:xfrm>
              <a:custGeom>
                <a:avLst/>
                <a:gdLst/>
                <a:ahLst/>
                <a:cxnLst/>
                <a:rect l="l" t="t" r="r" b="b"/>
                <a:pathLst>
                  <a:path w="1991086" h="233935">
                    <a:moveTo>
                      <a:pt x="0" y="0"/>
                    </a:moveTo>
                    <a:lnTo>
                      <a:pt x="1991086" y="0"/>
                    </a:lnTo>
                    <a:lnTo>
                      <a:pt x="1991086" y="233935"/>
                    </a:lnTo>
                    <a:lnTo>
                      <a:pt x="0" y="233935"/>
                    </a:lnTo>
                    <a:close/>
                  </a:path>
                </a:pathLst>
              </a:custGeom>
              <a:gradFill rotWithShape="1">
                <a:gsLst>
                  <a:gs pos="0">
                    <a:srgbClr val="E6B964">
                      <a:alpha val="20000"/>
                    </a:srgbClr>
                  </a:gs>
                  <a:gs pos="100000">
                    <a:srgbClr val="F8E287">
                      <a:alpha val="0"/>
                    </a:srgbClr>
                  </a:gs>
                </a:gsLst>
                <a:lin ang="5400000"/>
              </a:gradFill>
            </p:spPr>
          </p:sp>
          <p:sp>
            <p:nvSpPr>
              <p:cNvPr id="25" name="TextBox 25"/>
              <p:cNvSpPr txBox="1"/>
              <p:nvPr/>
            </p:nvSpPr>
            <p:spPr>
              <a:xfrm>
                <a:off x="0" y="-76200"/>
                <a:ext cx="1991086" cy="310135"/>
              </a:xfrm>
              <a:prstGeom prst="rect">
                <a:avLst/>
              </a:prstGeom>
            </p:spPr>
            <p:txBody>
              <a:bodyPr lIns="50800" tIns="50800" rIns="50800" bIns="50800" rtlCol="0" anchor="ctr"/>
              <a:lstStyle/>
              <a:p>
                <a:pPr algn="ctr">
                  <a:lnSpc>
                    <a:spcPts val="4760"/>
                  </a:lnSpc>
                </a:pPr>
                <a:endParaRPr/>
              </a:p>
            </p:txBody>
          </p:sp>
        </p:grpSp>
        <p:sp>
          <p:nvSpPr>
            <p:cNvPr id="26" name="Freeform 26"/>
            <p:cNvSpPr/>
            <p:nvPr/>
          </p:nvSpPr>
          <p:spPr>
            <a:xfrm>
              <a:off x="0" y="2597063"/>
              <a:ext cx="29527223" cy="1540871"/>
            </a:xfrm>
            <a:custGeom>
              <a:avLst/>
              <a:gdLst/>
              <a:ahLst/>
              <a:cxnLst/>
              <a:rect l="l" t="t" r="r" b="b"/>
              <a:pathLst>
                <a:path w="29527223" h="1540871">
                  <a:moveTo>
                    <a:pt x="0" y="0"/>
                  </a:moveTo>
                  <a:lnTo>
                    <a:pt x="29527223" y="0"/>
                  </a:lnTo>
                  <a:lnTo>
                    <a:pt x="29527223" y="1540871"/>
                  </a:lnTo>
                  <a:lnTo>
                    <a:pt x="0" y="1540871"/>
                  </a:lnTo>
                  <a:lnTo>
                    <a:pt x="0" y="0"/>
                  </a:lnTo>
                  <a:close/>
                </a:path>
              </a:pathLst>
            </a:custGeom>
            <a:blipFill>
              <a:blip r:embed="rId5">
                <a:alphaModFix amt="38000"/>
              </a:blip>
              <a:stretch>
                <a:fillRect t="-24255" b="-24255"/>
              </a:stretch>
            </a:blipFill>
            <a:ln cap="sq">
              <a:noFill/>
              <a:prstDash val="solid"/>
              <a:miter/>
            </a:ln>
          </p:spPr>
        </p:sp>
        <p:sp>
          <p:nvSpPr>
            <p:cNvPr id="27" name="Freeform 27"/>
            <p:cNvSpPr/>
            <p:nvPr/>
          </p:nvSpPr>
          <p:spPr>
            <a:xfrm>
              <a:off x="4605558" y="2597063"/>
              <a:ext cx="22171926" cy="695230"/>
            </a:xfrm>
            <a:custGeom>
              <a:avLst/>
              <a:gdLst/>
              <a:ahLst/>
              <a:cxnLst/>
              <a:rect l="l" t="t" r="r" b="b"/>
              <a:pathLst>
                <a:path w="22171926" h="695230">
                  <a:moveTo>
                    <a:pt x="0" y="0"/>
                  </a:moveTo>
                  <a:lnTo>
                    <a:pt x="22171926" y="0"/>
                  </a:lnTo>
                  <a:lnTo>
                    <a:pt x="22171926" y="695230"/>
                  </a:lnTo>
                  <a:lnTo>
                    <a:pt x="0" y="695230"/>
                  </a:lnTo>
                  <a:lnTo>
                    <a:pt x="0" y="0"/>
                  </a:lnTo>
                  <a:close/>
                </a:path>
              </a:pathLst>
            </a:custGeom>
            <a:blipFill>
              <a:blip r:embed="rId6"/>
              <a:stretch>
                <a:fillRect t="-206618" b="-24255"/>
              </a:stretch>
            </a:blipFill>
            <a:ln cap="sq">
              <a:noFill/>
              <a:prstDash val="solid"/>
              <a:miter/>
            </a:ln>
          </p:spPr>
        </p:sp>
      </p:grpSp>
      <p:grpSp>
        <p:nvGrpSpPr>
          <p:cNvPr id="28" name="Group 28"/>
          <p:cNvGrpSpPr/>
          <p:nvPr/>
        </p:nvGrpSpPr>
        <p:grpSpPr>
          <a:xfrm>
            <a:off x="13464044" y="8996459"/>
            <a:ext cx="22145417" cy="3895595"/>
            <a:chOff x="0" y="0"/>
            <a:chExt cx="29527223" cy="5194126"/>
          </a:xfrm>
        </p:grpSpPr>
        <p:grpSp>
          <p:nvGrpSpPr>
            <p:cNvPr id="29" name="Group 29"/>
            <p:cNvGrpSpPr/>
            <p:nvPr/>
          </p:nvGrpSpPr>
          <p:grpSpPr>
            <a:xfrm>
              <a:off x="4605558" y="0"/>
              <a:ext cx="22104338" cy="2597063"/>
              <a:chOff x="0" y="0"/>
              <a:chExt cx="1991086" cy="233935"/>
            </a:xfrm>
          </p:grpSpPr>
          <p:sp>
            <p:nvSpPr>
              <p:cNvPr id="30" name="Freeform 30"/>
              <p:cNvSpPr/>
              <p:nvPr/>
            </p:nvSpPr>
            <p:spPr>
              <a:xfrm>
                <a:off x="0" y="0"/>
                <a:ext cx="1991086" cy="233935"/>
              </a:xfrm>
              <a:custGeom>
                <a:avLst/>
                <a:gdLst/>
                <a:ahLst/>
                <a:cxnLst/>
                <a:rect l="l" t="t" r="r" b="b"/>
                <a:pathLst>
                  <a:path w="1991086" h="233935">
                    <a:moveTo>
                      <a:pt x="0" y="0"/>
                    </a:moveTo>
                    <a:lnTo>
                      <a:pt x="1991086" y="0"/>
                    </a:lnTo>
                    <a:lnTo>
                      <a:pt x="1991086" y="233935"/>
                    </a:lnTo>
                    <a:lnTo>
                      <a:pt x="0" y="233935"/>
                    </a:lnTo>
                    <a:close/>
                  </a:path>
                </a:pathLst>
              </a:custGeom>
              <a:gradFill rotWithShape="1">
                <a:gsLst>
                  <a:gs pos="0">
                    <a:srgbClr val="E6B964">
                      <a:alpha val="100000"/>
                    </a:srgbClr>
                  </a:gs>
                  <a:gs pos="50000">
                    <a:srgbClr val="F8E287">
                      <a:alpha val="100000"/>
                    </a:srgbClr>
                  </a:gs>
                  <a:gs pos="100000">
                    <a:srgbClr val="EECB72">
                      <a:alpha val="100000"/>
                    </a:srgbClr>
                  </a:gs>
                </a:gsLst>
                <a:path path="circle">
                  <a:fillToRect r="100000" b="100000"/>
                </a:path>
                <a:tileRect l="-100000" t="-100000"/>
              </a:gradFill>
            </p:spPr>
          </p:sp>
          <p:sp>
            <p:nvSpPr>
              <p:cNvPr id="31" name="TextBox 31"/>
              <p:cNvSpPr txBox="1"/>
              <p:nvPr/>
            </p:nvSpPr>
            <p:spPr>
              <a:xfrm>
                <a:off x="0" y="-76200"/>
                <a:ext cx="1991086" cy="310135"/>
              </a:xfrm>
              <a:prstGeom prst="rect">
                <a:avLst/>
              </a:prstGeom>
            </p:spPr>
            <p:txBody>
              <a:bodyPr lIns="50800" tIns="50800" rIns="50800" bIns="50800" rtlCol="0" anchor="ctr"/>
              <a:lstStyle/>
              <a:p>
                <a:pPr algn="ctr">
                  <a:lnSpc>
                    <a:spcPts val="4760"/>
                  </a:lnSpc>
                </a:pPr>
                <a:endParaRPr/>
              </a:p>
            </p:txBody>
          </p:sp>
        </p:grpSp>
        <p:grpSp>
          <p:nvGrpSpPr>
            <p:cNvPr id="32" name="Group 32"/>
            <p:cNvGrpSpPr/>
            <p:nvPr/>
          </p:nvGrpSpPr>
          <p:grpSpPr>
            <a:xfrm>
              <a:off x="4605558" y="2597063"/>
              <a:ext cx="22104338" cy="2597063"/>
              <a:chOff x="0" y="0"/>
              <a:chExt cx="1991086" cy="233935"/>
            </a:xfrm>
          </p:grpSpPr>
          <p:sp>
            <p:nvSpPr>
              <p:cNvPr id="33" name="Freeform 33"/>
              <p:cNvSpPr/>
              <p:nvPr/>
            </p:nvSpPr>
            <p:spPr>
              <a:xfrm>
                <a:off x="0" y="0"/>
                <a:ext cx="1991086" cy="233935"/>
              </a:xfrm>
              <a:custGeom>
                <a:avLst/>
                <a:gdLst/>
                <a:ahLst/>
                <a:cxnLst/>
                <a:rect l="l" t="t" r="r" b="b"/>
                <a:pathLst>
                  <a:path w="1991086" h="233935">
                    <a:moveTo>
                      <a:pt x="0" y="0"/>
                    </a:moveTo>
                    <a:lnTo>
                      <a:pt x="1991086" y="0"/>
                    </a:lnTo>
                    <a:lnTo>
                      <a:pt x="1991086" y="233935"/>
                    </a:lnTo>
                    <a:lnTo>
                      <a:pt x="0" y="233935"/>
                    </a:lnTo>
                    <a:close/>
                  </a:path>
                </a:pathLst>
              </a:custGeom>
              <a:gradFill rotWithShape="1">
                <a:gsLst>
                  <a:gs pos="0">
                    <a:srgbClr val="E6B964">
                      <a:alpha val="20000"/>
                    </a:srgbClr>
                  </a:gs>
                  <a:gs pos="100000">
                    <a:srgbClr val="F8E287">
                      <a:alpha val="0"/>
                    </a:srgbClr>
                  </a:gs>
                </a:gsLst>
                <a:lin ang="5400000"/>
              </a:gradFill>
            </p:spPr>
          </p:sp>
          <p:sp>
            <p:nvSpPr>
              <p:cNvPr id="34" name="TextBox 34"/>
              <p:cNvSpPr txBox="1"/>
              <p:nvPr/>
            </p:nvSpPr>
            <p:spPr>
              <a:xfrm>
                <a:off x="0" y="-76200"/>
                <a:ext cx="1991086" cy="310135"/>
              </a:xfrm>
              <a:prstGeom prst="rect">
                <a:avLst/>
              </a:prstGeom>
            </p:spPr>
            <p:txBody>
              <a:bodyPr lIns="50800" tIns="50800" rIns="50800" bIns="50800" rtlCol="0" anchor="ctr"/>
              <a:lstStyle/>
              <a:p>
                <a:pPr algn="ctr">
                  <a:lnSpc>
                    <a:spcPts val="4760"/>
                  </a:lnSpc>
                </a:pPr>
                <a:endParaRPr/>
              </a:p>
            </p:txBody>
          </p:sp>
        </p:grpSp>
        <p:sp>
          <p:nvSpPr>
            <p:cNvPr id="35" name="Freeform 35"/>
            <p:cNvSpPr/>
            <p:nvPr/>
          </p:nvSpPr>
          <p:spPr>
            <a:xfrm>
              <a:off x="0" y="2597063"/>
              <a:ext cx="29527223" cy="1540871"/>
            </a:xfrm>
            <a:custGeom>
              <a:avLst/>
              <a:gdLst/>
              <a:ahLst/>
              <a:cxnLst/>
              <a:rect l="l" t="t" r="r" b="b"/>
              <a:pathLst>
                <a:path w="29527223" h="1540871">
                  <a:moveTo>
                    <a:pt x="0" y="0"/>
                  </a:moveTo>
                  <a:lnTo>
                    <a:pt x="29527223" y="0"/>
                  </a:lnTo>
                  <a:lnTo>
                    <a:pt x="29527223" y="1540871"/>
                  </a:lnTo>
                  <a:lnTo>
                    <a:pt x="0" y="1540871"/>
                  </a:lnTo>
                  <a:lnTo>
                    <a:pt x="0" y="0"/>
                  </a:lnTo>
                  <a:close/>
                </a:path>
              </a:pathLst>
            </a:custGeom>
            <a:blipFill>
              <a:blip r:embed="rId5">
                <a:alphaModFix amt="38000"/>
              </a:blip>
              <a:stretch>
                <a:fillRect t="-24255" b="-24255"/>
              </a:stretch>
            </a:blipFill>
            <a:ln cap="sq">
              <a:noFill/>
              <a:prstDash val="solid"/>
              <a:miter/>
            </a:ln>
          </p:spPr>
        </p:sp>
        <p:sp>
          <p:nvSpPr>
            <p:cNvPr id="36" name="Freeform 36"/>
            <p:cNvSpPr/>
            <p:nvPr/>
          </p:nvSpPr>
          <p:spPr>
            <a:xfrm>
              <a:off x="4605558" y="2597063"/>
              <a:ext cx="22171926" cy="695230"/>
            </a:xfrm>
            <a:custGeom>
              <a:avLst/>
              <a:gdLst/>
              <a:ahLst/>
              <a:cxnLst/>
              <a:rect l="l" t="t" r="r" b="b"/>
              <a:pathLst>
                <a:path w="22171926" h="695230">
                  <a:moveTo>
                    <a:pt x="0" y="0"/>
                  </a:moveTo>
                  <a:lnTo>
                    <a:pt x="22171926" y="0"/>
                  </a:lnTo>
                  <a:lnTo>
                    <a:pt x="22171926" y="695230"/>
                  </a:lnTo>
                  <a:lnTo>
                    <a:pt x="0" y="695230"/>
                  </a:lnTo>
                  <a:lnTo>
                    <a:pt x="0" y="0"/>
                  </a:lnTo>
                  <a:close/>
                </a:path>
              </a:pathLst>
            </a:custGeom>
            <a:blipFill>
              <a:blip r:embed="rId6"/>
              <a:stretch>
                <a:fillRect t="-206618" b="-24255"/>
              </a:stretch>
            </a:blipFill>
            <a:ln cap="sq">
              <a:noFill/>
              <a:prstDash val="solid"/>
              <a:miter/>
            </a:ln>
          </p:spPr>
        </p:sp>
      </p:grpSp>
      <p:grpSp>
        <p:nvGrpSpPr>
          <p:cNvPr id="37" name="Group 37"/>
          <p:cNvGrpSpPr/>
          <p:nvPr/>
        </p:nvGrpSpPr>
        <p:grpSpPr>
          <a:xfrm>
            <a:off x="13464044" y="12424539"/>
            <a:ext cx="22145417" cy="3895595"/>
            <a:chOff x="0" y="0"/>
            <a:chExt cx="29527223" cy="5194126"/>
          </a:xfrm>
        </p:grpSpPr>
        <p:grpSp>
          <p:nvGrpSpPr>
            <p:cNvPr id="38" name="Group 38"/>
            <p:cNvGrpSpPr/>
            <p:nvPr/>
          </p:nvGrpSpPr>
          <p:grpSpPr>
            <a:xfrm>
              <a:off x="4605558" y="0"/>
              <a:ext cx="22104338" cy="2597063"/>
              <a:chOff x="0" y="0"/>
              <a:chExt cx="1991086" cy="233935"/>
            </a:xfrm>
          </p:grpSpPr>
          <p:sp>
            <p:nvSpPr>
              <p:cNvPr id="39" name="Freeform 39"/>
              <p:cNvSpPr/>
              <p:nvPr/>
            </p:nvSpPr>
            <p:spPr>
              <a:xfrm>
                <a:off x="0" y="0"/>
                <a:ext cx="1991086" cy="233935"/>
              </a:xfrm>
              <a:custGeom>
                <a:avLst/>
                <a:gdLst/>
                <a:ahLst/>
                <a:cxnLst/>
                <a:rect l="l" t="t" r="r" b="b"/>
                <a:pathLst>
                  <a:path w="1991086" h="233935">
                    <a:moveTo>
                      <a:pt x="0" y="0"/>
                    </a:moveTo>
                    <a:lnTo>
                      <a:pt x="1991086" y="0"/>
                    </a:lnTo>
                    <a:lnTo>
                      <a:pt x="1991086" y="233935"/>
                    </a:lnTo>
                    <a:lnTo>
                      <a:pt x="0" y="233935"/>
                    </a:lnTo>
                    <a:close/>
                  </a:path>
                </a:pathLst>
              </a:custGeom>
              <a:gradFill rotWithShape="1">
                <a:gsLst>
                  <a:gs pos="0">
                    <a:srgbClr val="E6B964">
                      <a:alpha val="100000"/>
                    </a:srgbClr>
                  </a:gs>
                  <a:gs pos="50000">
                    <a:srgbClr val="F8E287">
                      <a:alpha val="100000"/>
                    </a:srgbClr>
                  </a:gs>
                  <a:gs pos="100000">
                    <a:srgbClr val="EECB72">
                      <a:alpha val="100000"/>
                    </a:srgbClr>
                  </a:gs>
                </a:gsLst>
                <a:path path="circle">
                  <a:fillToRect r="100000" b="100000"/>
                </a:path>
                <a:tileRect l="-100000" t="-100000"/>
              </a:gradFill>
            </p:spPr>
          </p:sp>
          <p:sp>
            <p:nvSpPr>
              <p:cNvPr id="40" name="TextBox 40"/>
              <p:cNvSpPr txBox="1"/>
              <p:nvPr/>
            </p:nvSpPr>
            <p:spPr>
              <a:xfrm>
                <a:off x="0" y="-76200"/>
                <a:ext cx="1991086" cy="310135"/>
              </a:xfrm>
              <a:prstGeom prst="rect">
                <a:avLst/>
              </a:prstGeom>
            </p:spPr>
            <p:txBody>
              <a:bodyPr lIns="50800" tIns="50800" rIns="50800" bIns="50800" rtlCol="0" anchor="ctr"/>
              <a:lstStyle/>
              <a:p>
                <a:pPr algn="ctr">
                  <a:lnSpc>
                    <a:spcPts val="4760"/>
                  </a:lnSpc>
                </a:pPr>
                <a:endParaRPr/>
              </a:p>
            </p:txBody>
          </p:sp>
        </p:grpSp>
        <p:grpSp>
          <p:nvGrpSpPr>
            <p:cNvPr id="41" name="Group 41"/>
            <p:cNvGrpSpPr/>
            <p:nvPr/>
          </p:nvGrpSpPr>
          <p:grpSpPr>
            <a:xfrm>
              <a:off x="4605558" y="2597063"/>
              <a:ext cx="22104338" cy="2597063"/>
              <a:chOff x="0" y="0"/>
              <a:chExt cx="1991086" cy="233935"/>
            </a:xfrm>
          </p:grpSpPr>
          <p:sp>
            <p:nvSpPr>
              <p:cNvPr id="42" name="Freeform 42"/>
              <p:cNvSpPr/>
              <p:nvPr/>
            </p:nvSpPr>
            <p:spPr>
              <a:xfrm>
                <a:off x="0" y="0"/>
                <a:ext cx="1991086" cy="233935"/>
              </a:xfrm>
              <a:custGeom>
                <a:avLst/>
                <a:gdLst/>
                <a:ahLst/>
                <a:cxnLst/>
                <a:rect l="l" t="t" r="r" b="b"/>
                <a:pathLst>
                  <a:path w="1991086" h="233935">
                    <a:moveTo>
                      <a:pt x="0" y="0"/>
                    </a:moveTo>
                    <a:lnTo>
                      <a:pt x="1991086" y="0"/>
                    </a:lnTo>
                    <a:lnTo>
                      <a:pt x="1991086" y="233935"/>
                    </a:lnTo>
                    <a:lnTo>
                      <a:pt x="0" y="233935"/>
                    </a:lnTo>
                    <a:close/>
                  </a:path>
                </a:pathLst>
              </a:custGeom>
              <a:gradFill rotWithShape="1">
                <a:gsLst>
                  <a:gs pos="0">
                    <a:srgbClr val="E6B964">
                      <a:alpha val="20000"/>
                    </a:srgbClr>
                  </a:gs>
                  <a:gs pos="100000">
                    <a:srgbClr val="F8E287">
                      <a:alpha val="0"/>
                    </a:srgbClr>
                  </a:gs>
                </a:gsLst>
                <a:lin ang="5400000"/>
              </a:gradFill>
            </p:spPr>
          </p:sp>
          <p:sp>
            <p:nvSpPr>
              <p:cNvPr id="43" name="TextBox 43"/>
              <p:cNvSpPr txBox="1"/>
              <p:nvPr/>
            </p:nvSpPr>
            <p:spPr>
              <a:xfrm>
                <a:off x="0" y="-76200"/>
                <a:ext cx="1991086" cy="310135"/>
              </a:xfrm>
              <a:prstGeom prst="rect">
                <a:avLst/>
              </a:prstGeom>
            </p:spPr>
            <p:txBody>
              <a:bodyPr lIns="50800" tIns="50800" rIns="50800" bIns="50800" rtlCol="0" anchor="ctr"/>
              <a:lstStyle/>
              <a:p>
                <a:pPr algn="ctr">
                  <a:lnSpc>
                    <a:spcPts val="4760"/>
                  </a:lnSpc>
                </a:pPr>
                <a:endParaRPr/>
              </a:p>
            </p:txBody>
          </p:sp>
        </p:grpSp>
        <p:sp>
          <p:nvSpPr>
            <p:cNvPr id="44" name="Freeform 44"/>
            <p:cNvSpPr/>
            <p:nvPr/>
          </p:nvSpPr>
          <p:spPr>
            <a:xfrm>
              <a:off x="0" y="2597063"/>
              <a:ext cx="29527223" cy="1540871"/>
            </a:xfrm>
            <a:custGeom>
              <a:avLst/>
              <a:gdLst/>
              <a:ahLst/>
              <a:cxnLst/>
              <a:rect l="l" t="t" r="r" b="b"/>
              <a:pathLst>
                <a:path w="29527223" h="1540871">
                  <a:moveTo>
                    <a:pt x="0" y="0"/>
                  </a:moveTo>
                  <a:lnTo>
                    <a:pt x="29527223" y="0"/>
                  </a:lnTo>
                  <a:lnTo>
                    <a:pt x="29527223" y="1540871"/>
                  </a:lnTo>
                  <a:lnTo>
                    <a:pt x="0" y="1540871"/>
                  </a:lnTo>
                  <a:lnTo>
                    <a:pt x="0" y="0"/>
                  </a:lnTo>
                  <a:close/>
                </a:path>
              </a:pathLst>
            </a:custGeom>
            <a:blipFill>
              <a:blip r:embed="rId5">
                <a:alphaModFix amt="38000"/>
              </a:blip>
              <a:stretch>
                <a:fillRect t="-24255" b="-24255"/>
              </a:stretch>
            </a:blipFill>
            <a:ln cap="sq">
              <a:noFill/>
              <a:prstDash val="solid"/>
              <a:miter/>
            </a:ln>
          </p:spPr>
        </p:sp>
        <p:sp>
          <p:nvSpPr>
            <p:cNvPr id="45" name="Freeform 45"/>
            <p:cNvSpPr/>
            <p:nvPr/>
          </p:nvSpPr>
          <p:spPr>
            <a:xfrm>
              <a:off x="4605558" y="2597063"/>
              <a:ext cx="22171926" cy="695230"/>
            </a:xfrm>
            <a:custGeom>
              <a:avLst/>
              <a:gdLst/>
              <a:ahLst/>
              <a:cxnLst/>
              <a:rect l="l" t="t" r="r" b="b"/>
              <a:pathLst>
                <a:path w="22171926" h="695230">
                  <a:moveTo>
                    <a:pt x="0" y="0"/>
                  </a:moveTo>
                  <a:lnTo>
                    <a:pt x="22171926" y="0"/>
                  </a:lnTo>
                  <a:lnTo>
                    <a:pt x="22171926" y="695230"/>
                  </a:lnTo>
                  <a:lnTo>
                    <a:pt x="0" y="695230"/>
                  </a:lnTo>
                  <a:lnTo>
                    <a:pt x="0" y="0"/>
                  </a:lnTo>
                  <a:close/>
                </a:path>
              </a:pathLst>
            </a:custGeom>
            <a:blipFill>
              <a:blip r:embed="rId6"/>
              <a:stretch>
                <a:fillRect t="-206618" b="-24255"/>
              </a:stretch>
            </a:blipFill>
            <a:ln cap="sq">
              <a:noFill/>
              <a:prstDash val="solid"/>
              <a:miter/>
            </a:ln>
          </p:spPr>
        </p:sp>
      </p:grpSp>
      <p:sp>
        <p:nvSpPr>
          <p:cNvPr id="46" name="TextBox 46"/>
          <p:cNvSpPr txBox="1"/>
          <p:nvPr/>
        </p:nvSpPr>
        <p:spPr>
          <a:xfrm>
            <a:off x="17241193" y="2974408"/>
            <a:ext cx="15916424" cy="2070503"/>
          </a:xfrm>
          <a:prstGeom prst="rect">
            <a:avLst/>
          </a:prstGeom>
        </p:spPr>
        <p:txBody>
          <a:bodyPr lIns="0" tIns="0" rIns="0" bIns="0" rtlCol="0" anchor="t">
            <a:spAutoFit/>
          </a:bodyPr>
          <a:lstStyle/>
          <a:p>
            <a:pPr algn="l">
              <a:lnSpc>
                <a:spcPts val="8400"/>
              </a:lnSpc>
            </a:pPr>
            <a:r>
              <a:rPr lang="en-US" sz="6000" b="1" dirty="0">
                <a:solidFill>
                  <a:srgbClr val="C9030B"/>
                </a:solidFill>
                <a:latin typeface="DejaVu Serif Bold"/>
                <a:ea typeface="DejaVu Serif Bold"/>
                <a:cs typeface="DejaVu Serif Bold"/>
                <a:sym typeface="DejaVu Serif Bold"/>
              </a:rPr>
              <a:t>1. VỊ TRÍ VÀ VAI TRÒ CỦA QUỐC HỘI</a:t>
            </a:r>
          </a:p>
        </p:txBody>
      </p:sp>
      <p:sp>
        <p:nvSpPr>
          <p:cNvPr id="47" name="TextBox 47"/>
          <p:cNvSpPr txBox="1"/>
          <p:nvPr/>
        </p:nvSpPr>
        <p:spPr>
          <a:xfrm>
            <a:off x="17241193" y="6059254"/>
            <a:ext cx="16257401" cy="1016881"/>
          </a:xfrm>
          <a:prstGeom prst="rect">
            <a:avLst/>
          </a:prstGeom>
        </p:spPr>
        <p:txBody>
          <a:bodyPr lIns="0" tIns="0" rIns="0" bIns="0" rtlCol="0" anchor="t">
            <a:spAutoFit/>
          </a:bodyPr>
          <a:lstStyle/>
          <a:p>
            <a:pPr algn="l">
              <a:lnSpc>
                <a:spcPts val="8598"/>
              </a:lnSpc>
            </a:pPr>
            <a:r>
              <a:rPr lang="en-US" sz="6141" b="1" dirty="0">
                <a:solidFill>
                  <a:srgbClr val="C9030B"/>
                </a:solidFill>
                <a:latin typeface="DejaVu Serif Bold"/>
                <a:ea typeface="DejaVu Serif Bold"/>
                <a:cs typeface="DejaVu Serif Bold"/>
                <a:sym typeface="DejaVu Serif Bold"/>
              </a:rPr>
              <a:t>2. CƠ SỞ CHÍNH TRỊ CHO ĐỔI MỚI</a:t>
            </a:r>
          </a:p>
        </p:txBody>
      </p:sp>
      <p:sp>
        <p:nvSpPr>
          <p:cNvPr id="48" name="TextBox 48"/>
          <p:cNvSpPr txBox="1"/>
          <p:nvPr/>
        </p:nvSpPr>
        <p:spPr>
          <a:xfrm>
            <a:off x="17241193" y="9031253"/>
            <a:ext cx="19452586" cy="3860800"/>
          </a:xfrm>
          <a:prstGeom prst="rect">
            <a:avLst/>
          </a:prstGeom>
        </p:spPr>
        <p:txBody>
          <a:bodyPr lIns="0" tIns="0" rIns="0" bIns="0" rtlCol="0" anchor="t">
            <a:spAutoFit/>
          </a:bodyPr>
          <a:lstStyle/>
          <a:p>
            <a:pPr algn="l">
              <a:lnSpc>
                <a:spcPts val="7699"/>
              </a:lnSpc>
            </a:pPr>
            <a:r>
              <a:rPr lang="en-US" sz="5499" b="1" dirty="0">
                <a:solidFill>
                  <a:srgbClr val="C9030B"/>
                </a:solidFill>
                <a:latin typeface="DejaVu Serif Bold"/>
                <a:ea typeface="DejaVu Serif Bold"/>
                <a:cs typeface="DejaVu Serif Bold"/>
                <a:sym typeface="DejaVu Serif Bold"/>
              </a:rPr>
              <a:t>3.NHỮNG ĐỊNH HƯỚNG,YÊU CẦU </a:t>
            </a:r>
          </a:p>
          <a:p>
            <a:pPr algn="l">
              <a:lnSpc>
                <a:spcPts val="7699"/>
              </a:lnSpc>
            </a:pPr>
            <a:r>
              <a:rPr lang="en-US" sz="5499" b="1" dirty="0">
                <a:solidFill>
                  <a:srgbClr val="C9030B"/>
                </a:solidFill>
                <a:latin typeface="DejaVu Serif Bold"/>
                <a:ea typeface="DejaVu Serif Bold"/>
                <a:cs typeface="DejaVu Serif Bold"/>
                <a:sym typeface="DejaVu Serif Bold"/>
              </a:rPr>
              <a:t>ĐỔI MỚI </a:t>
            </a:r>
          </a:p>
          <a:p>
            <a:pPr algn="l">
              <a:lnSpc>
                <a:spcPts val="7699"/>
              </a:lnSpc>
            </a:pPr>
            <a:endParaRPr lang="en-US" sz="5499" b="1" dirty="0">
              <a:solidFill>
                <a:srgbClr val="C9030B"/>
              </a:solidFill>
              <a:latin typeface="DejaVu Serif Bold"/>
              <a:ea typeface="DejaVu Serif Bold"/>
              <a:cs typeface="DejaVu Serif Bold"/>
              <a:sym typeface="DejaVu Serif Bold"/>
            </a:endParaRPr>
          </a:p>
          <a:p>
            <a:pPr algn="l">
              <a:lnSpc>
                <a:spcPts val="7699"/>
              </a:lnSpc>
            </a:pPr>
            <a:endParaRPr lang="en-US" sz="5499" b="1" dirty="0">
              <a:solidFill>
                <a:srgbClr val="C9030B"/>
              </a:solidFill>
              <a:latin typeface="DejaVu Serif Bold"/>
              <a:ea typeface="DejaVu Serif Bold"/>
              <a:cs typeface="DejaVu Serif Bold"/>
              <a:sym typeface="DejaVu Serif Bold"/>
            </a:endParaRPr>
          </a:p>
        </p:txBody>
      </p:sp>
      <p:sp>
        <p:nvSpPr>
          <p:cNvPr id="49" name="TextBox 49"/>
          <p:cNvSpPr txBox="1"/>
          <p:nvPr/>
        </p:nvSpPr>
        <p:spPr>
          <a:xfrm>
            <a:off x="17241193" y="12859279"/>
            <a:ext cx="18793227" cy="1830070"/>
          </a:xfrm>
          <a:prstGeom prst="rect">
            <a:avLst/>
          </a:prstGeom>
        </p:spPr>
        <p:txBody>
          <a:bodyPr lIns="0" tIns="0" rIns="0" bIns="0" rtlCol="0" anchor="t">
            <a:spAutoFit/>
          </a:bodyPr>
          <a:lstStyle/>
          <a:p>
            <a:pPr algn="l">
              <a:lnSpc>
                <a:spcPts val="7279"/>
              </a:lnSpc>
            </a:pPr>
            <a:r>
              <a:rPr lang="en-US" sz="5199" b="1" dirty="0">
                <a:solidFill>
                  <a:srgbClr val="C9030B"/>
                </a:solidFill>
                <a:latin typeface="DejaVu Serif Bold"/>
                <a:ea typeface="DejaVu Serif Bold"/>
                <a:cs typeface="DejaVu Serif Bold"/>
                <a:sym typeface="DejaVu Serif Bold"/>
              </a:rPr>
              <a:t>4.Ý NGHĨA KỈ NIỆM 80 NĂM QUỐC HỘI</a:t>
            </a:r>
          </a:p>
          <a:p>
            <a:pPr algn="l">
              <a:lnSpc>
                <a:spcPts val="7279"/>
              </a:lnSpc>
            </a:pPr>
            <a:endParaRPr lang="en-US" sz="5199" b="1" dirty="0">
              <a:solidFill>
                <a:srgbClr val="C9030B"/>
              </a:solidFill>
              <a:latin typeface="DejaVu Serif Bold"/>
              <a:ea typeface="DejaVu Serif Bold"/>
              <a:cs typeface="DejaVu Serif Bold"/>
              <a:sym typeface="DejaVu Serif Bold"/>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6"/>
                                        </p:tgtEl>
                                        <p:attrNameLst>
                                          <p:attrName>style.visibility</p:attrName>
                                        </p:attrNameLst>
                                      </p:cBhvr>
                                      <p:to>
                                        <p:strVal val="visible"/>
                                      </p:to>
                                    </p:set>
                                    <p:animEffect transition="in" filter="fade">
                                      <p:cBhvr>
                                        <p:cTn id="15" dur="500"/>
                                        <p:tgtEl>
                                          <p:spTgt spid="4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7"/>
                                        </p:tgtEl>
                                        <p:attrNameLst>
                                          <p:attrName>style.visibility</p:attrName>
                                        </p:attrNameLst>
                                      </p:cBhvr>
                                      <p:to>
                                        <p:strVal val="visible"/>
                                      </p:to>
                                    </p:set>
                                    <p:animEffect transition="in" filter="fade">
                                      <p:cBhvr>
                                        <p:cTn id="20" dur="500"/>
                                        <p:tgtEl>
                                          <p:spTgt spid="47"/>
                                        </p:tgtEl>
                                      </p:cBhvr>
                                    </p:animEffect>
                                  </p:childTnLst>
                                </p:cTn>
                              </p:par>
                              <p:par>
                                <p:cTn id="21" presetID="10"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48"/>
                                        </p:tgtEl>
                                        <p:attrNameLst>
                                          <p:attrName>style.visibility</p:attrName>
                                        </p:attrNameLst>
                                      </p:cBhvr>
                                      <p:to>
                                        <p:strVal val="visible"/>
                                      </p:to>
                                    </p:set>
                                    <p:animEffect transition="in" filter="fade">
                                      <p:cBhvr>
                                        <p:cTn id="28" dur="500"/>
                                        <p:tgtEl>
                                          <p:spTgt spid="48"/>
                                        </p:tgtEl>
                                      </p:cBhvr>
                                    </p:animEffect>
                                  </p:childTnLst>
                                </p:cTn>
                              </p:par>
                              <p:par>
                                <p:cTn id="29" presetID="10" presetClass="entr" presetSubtype="0" fill="hold" nodeType="with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fade">
                                      <p:cBhvr>
                                        <p:cTn id="31" dur="500"/>
                                        <p:tgtEl>
                                          <p:spTgt spid="2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49"/>
                                        </p:tgtEl>
                                        <p:attrNameLst>
                                          <p:attrName>style.visibility</p:attrName>
                                        </p:attrNameLst>
                                      </p:cBhvr>
                                      <p:to>
                                        <p:strVal val="visible"/>
                                      </p:to>
                                    </p:set>
                                    <p:animEffect transition="in" filter="fade">
                                      <p:cBhvr>
                                        <p:cTn id="36" dur="500"/>
                                        <p:tgtEl>
                                          <p:spTgt spid="49"/>
                                        </p:tgtEl>
                                      </p:cBhvr>
                                    </p:animEffect>
                                  </p:childTnLst>
                                </p:cTn>
                              </p:par>
                              <p:par>
                                <p:cTn id="37" presetID="10" presetClass="entr" presetSubtype="0" fill="hold" nodeType="withEffect">
                                  <p:stCondLst>
                                    <p:cond delay="0"/>
                                  </p:stCondLst>
                                  <p:childTnLst>
                                    <p:set>
                                      <p:cBhvr>
                                        <p:cTn id="38" dur="1" fill="hold">
                                          <p:stCondLst>
                                            <p:cond delay="0"/>
                                          </p:stCondLst>
                                        </p:cTn>
                                        <p:tgtEl>
                                          <p:spTgt spid="37"/>
                                        </p:tgtEl>
                                        <p:attrNameLst>
                                          <p:attrName>style.visibility</p:attrName>
                                        </p:attrNameLst>
                                      </p:cBhvr>
                                      <p:to>
                                        <p:strVal val="visible"/>
                                      </p:to>
                                    </p:set>
                                    <p:animEffect transition="in" filter="fade">
                                      <p:cBhvr>
                                        <p:cTn id="39"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46" grpId="0"/>
      <p:bldP spid="47" grpId="0"/>
      <p:bldP spid="48" grpId="0"/>
      <p:bldP spid="49"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rgbClr val="D10000">
                <a:alpha val="100000"/>
              </a:srgbClr>
            </a:gs>
            <a:gs pos="100000">
              <a:srgbClr val="9E0101">
                <a:alpha val="100000"/>
              </a:srgbClr>
            </a:gs>
          </a:gsLst>
          <a:lin ang="5400000"/>
        </a:gradFill>
        <a:effectLst/>
      </p:bgPr>
    </p:bg>
    <p:spTree>
      <p:nvGrpSpPr>
        <p:cNvPr id="1" name=""/>
        <p:cNvGrpSpPr/>
        <p:nvPr/>
      </p:nvGrpSpPr>
      <p:grpSpPr>
        <a:xfrm>
          <a:off x="0" y="0"/>
          <a:ext cx="0" cy="0"/>
          <a:chOff x="0" y="0"/>
          <a:chExt cx="0" cy="0"/>
        </a:xfrm>
      </p:grpSpPr>
      <p:sp>
        <p:nvSpPr>
          <p:cNvPr id="2" name="Freeform 2"/>
          <p:cNvSpPr/>
          <p:nvPr/>
        </p:nvSpPr>
        <p:spPr>
          <a:xfrm>
            <a:off x="0" y="-1569312"/>
            <a:ext cx="36454791" cy="19569312"/>
          </a:xfrm>
          <a:custGeom>
            <a:avLst/>
            <a:gdLst/>
            <a:ahLst/>
            <a:cxnLst/>
            <a:rect l="l" t="t" r="r" b="b"/>
            <a:pathLst>
              <a:path w="36454791" h="19569312">
                <a:moveTo>
                  <a:pt x="0" y="0"/>
                </a:moveTo>
                <a:lnTo>
                  <a:pt x="36454791" y="0"/>
                </a:lnTo>
                <a:lnTo>
                  <a:pt x="36454791" y="19569312"/>
                </a:lnTo>
                <a:lnTo>
                  <a:pt x="0" y="19569312"/>
                </a:lnTo>
                <a:lnTo>
                  <a:pt x="0" y="0"/>
                </a:lnTo>
                <a:close/>
              </a:path>
            </a:pathLst>
          </a:custGeom>
          <a:blipFill>
            <a:blip r:embed="rId2"/>
            <a:stretch>
              <a:fillRect t="-16655" b="-7457"/>
            </a:stretch>
          </a:blipFill>
        </p:spPr>
      </p:sp>
      <p:grpSp>
        <p:nvGrpSpPr>
          <p:cNvPr id="3" name="Group 3"/>
          <p:cNvGrpSpPr/>
          <p:nvPr/>
        </p:nvGrpSpPr>
        <p:grpSpPr>
          <a:xfrm>
            <a:off x="1306167" y="3316437"/>
            <a:ext cx="33387666" cy="5222907"/>
            <a:chOff x="0" y="0"/>
            <a:chExt cx="5257231" cy="822400"/>
          </a:xfrm>
        </p:grpSpPr>
        <p:sp>
          <p:nvSpPr>
            <p:cNvPr id="4" name="Freeform 4"/>
            <p:cNvSpPr/>
            <p:nvPr/>
          </p:nvSpPr>
          <p:spPr>
            <a:xfrm>
              <a:off x="0" y="0"/>
              <a:ext cx="5257231" cy="822400"/>
            </a:xfrm>
            <a:custGeom>
              <a:avLst/>
              <a:gdLst/>
              <a:ahLst/>
              <a:cxnLst/>
              <a:rect l="l" t="t" r="r" b="b"/>
              <a:pathLst>
                <a:path w="5257231" h="822400">
                  <a:moveTo>
                    <a:pt x="20637" y="0"/>
                  </a:moveTo>
                  <a:lnTo>
                    <a:pt x="5236594" y="0"/>
                  </a:lnTo>
                  <a:cubicBezTo>
                    <a:pt x="5247992" y="0"/>
                    <a:pt x="5257231" y="9240"/>
                    <a:pt x="5257231" y="20637"/>
                  </a:cubicBezTo>
                  <a:lnTo>
                    <a:pt x="5257231" y="801763"/>
                  </a:lnTo>
                  <a:cubicBezTo>
                    <a:pt x="5257231" y="807237"/>
                    <a:pt x="5255057" y="812486"/>
                    <a:pt x="5251187" y="816356"/>
                  </a:cubicBezTo>
                  <a:cubicBezTo>
                    <a:pt x="5247317" y="820226"/>
                    <a:pt x="5242068" y="822400"/>
                    <a:pt x="5236594" y="822400"/>
                  </a:cubicBezTo>
                  <a:lnTo>
                    <a:pt x="20637" y="822400"/>
                  </a:lnTo>
                  <a:cubicBezTo>
                    <a:pt x="15164" y="822400"/>
                    <a:pt x="9915" y="820226"/>
                    <a:pt x="6045" y="816356"/>
                  </a:cubicBezTo>
                  <a:cubicBezTo>
                    <a:pt x="2174" y="812486"/>
                    <a:pt x="0" y="807237"/>
                    <a:pt x="0" y="801763"/>
                  </a:cubicBezTo>
                  <a:lnTo>
                    <a:pt x="0" y="20637"/>
                  </a:lnTo>
                  <a:cubicBezTo>
                    <a:pt x="0" y="15164"/>
                    <a:pt x="2174" y="9915"/>
                    <a:pt x="6045" y="6045"/>
                  </a:cubicBezTo>
                  <a:cubicBezTo>
                    <a:pt x="9915" y="2174"/>
                    <a:pt x="15164" y="0"/>
                    <a:pt x="20637" y="0"/>
                  </a:cubicBezTo>
                  <a:close/>
                </a:path>
              </a:pathLst>
            </a:custGeom>
            <a:solidFill>
              <a:srgbClr val="CCC160">
                <a:alpha val="40784"/>
              </a:srgbClr>
            </a:solidFill>
          </p:spPr>
        </p:sp>
        <p:sp>
          <p:nvSpPr>
            <p:cNvPr id="5" name="TextBox 5"/>
            <p:cNvSpPr txBox="1"/>
            <p:nvPr/>
          </p:nvSpPr>
          <p:spPr>
            <a:xfrm>
              <a:off x="0" y="-57150"/>
              <a:ext cx="5257231" cy="879550"/>
            </a:xfrm>
            <a:prstGeom prst="rect">
              <a:avLst/>
            </a:prstGeom>
          </p:spPr>
          <p:txBody>
            <a:bodyPr lIns="50800" tIns="50800" rIns="50800" bIns="50800" rtlCol="0" anchor="ctr"/>
            <a:lstStyle/>
            <a:p>
              <a:pPr algn="ctr">
                <a:lnSpc>
                  <a:spcPts val="3887"/>
                </a:lnSpc>
              </a:pPr>
              <a:endParaRPr/>
            </a:p>
          </p:txBody>
        </p:sp>
      </p:grpSp>
      <p:grpSp>
        <p:nvGrpSpPr>
          <p:cNvPr id="6" name="Group 6"/>
          <p:cNvGrpSpPr/>
          <p:nvPr/>
        </p:nvGrpSpPr>
        <p:grpSpPr>
          <a:xfrm>
            <a:off x="1348564" y="10454734"/>
            <a:ext cx="33387666" cy="5222907"/>
            <a:chOff x="0" y="0"/>
            <a:chExt cx="5257231" cy="822400"/>
          </a:xfrm>
        </p:grpSpPr>
        <p:sp>
          <p:nvSpPr>
            <p:cNvPr id="7" name="Freeform 7"/>
            <p:cNvSpPr/>
            <p:nvPr/>
          </p:nvSpPr>
          <p:spPr>
            <a:xfrm>
              <a:off x="0" y="0"/>
              <a:ext cx="5257231" cy="822400"/>
            </a:xfrm>
            <a:custGeom>
              <a:avLst/>
              <a:gdLst/>
              <a:ahLst/>
              <a:cxnLst/>
              <a:rect l="l" t="t" r="r" b="b"/>
              <a:pathLst>
                <a:path w="5257231" h="822400">
                  <a:moveTo>
                    <a:pt x="20637" y="0"/>
                  </a:moveTo>
                  <a:lnTo>
                    <a:pt x="5236594" y="0"/>
                  </a:lnTo>
                  <a:cubicBezTo>
                    <a:pt x="5247992" y="0"/>
                    <a:pt x="5257231" y="9240"/>
                    <a:pt x="5257231" y="20637"/>
                  </a:cubicBezTo>
                  <a:lnTo>
                    <a:pt x="5257231" y="801763"/>
                  </a:lnTo>
                  <a:cubicBezTo>
                    <a:pt x="5257231" y="807237"/>
                    <a:pt x="5255057" y="812486"/>
                    <a:pt x="5251187" y="816356"/>
                  </a:cubicBezTo>
                  <a:cubicBezTo>
                    <a:pt x="5247317" y="820226"/>
                    <a:pt x="5242068" y="822400"/>
                    <a:pt x="5236594" y="822400"/>
                  </a:cubicBezTo>
                  <a:lnTo>
                    <a:pt x="20637" y="822400"/>
                  </a:lnTo>
                  <a:cubicBezTo>
                    <a:pt x="15164" y="822400"/>
                    <a:pt x="9915" y="820226"/>
                    <a:pt x="6045" y="816356"/>
                  </a:cubicBezTo>
                  <a:cubicBezTo>
                    <a:pt x="2174" y="812486"/>
                    <a:pt x="0" y="807237"/>
                    <a:pt x="0" y="801763"/>
                  </a:cubicBezTo>
                  <a:lnTo>
                    <a:pt x="0" y="20637"/>
                  </a:lnTo>
                  <a:cubicBezTo>
                    <a:pt x="0" y="15164"/>
                    <a:pt x="2174" y="9915"/>
                    <a:pt x="6045" y="6045"/>
                  </a:cubicBezTo>
                  <a:cubicBezTo>
                    <a:pt x="9915" y="2174"/>
                    <a:pt x="15164" y="0"/>
                    <a:pt x="20637" y="0"/>
                  </a:cubicBezTo>
                  <a:close/>
                </a:path>
              </a:pathLst>
            </a:custGeom>
            <a:solidFill>
              <a:srgbClr val="CCC160">
                <a:alpha val="40784"/>
              </a:srgbClr>
            </a:solidFill>
          </p:spPr>
        </p:sp>
        <p:sp>
          <p:nvSpPr>
            <p:cNvPr id="8" name="TextBox 8"/>
            <p:cNvSpPr txBox="1"/>
            <p:nvPr/>
          </p:nvSpPr>
          <p:spPr>
            <a:xfrm>
              <a:off x="0" y="-57150"/>
              <a:ext cx="5257231" cy="879550"/>
            </a:xfrm>
            <a:prstGeom prst="rect">
              <a:avLst/>
            </a:prstGeom>
          </p:spPr>
          <p:txBody>
            <a:bodyPr lIns="50800" tIns="50800" rIns="50800" bIns="50800" rtlCol="0" anchor="ctr"/>
            <a:lstStyle/>
            <a:p>
              <a:pPr algn="ctr">
                <a:lnSpc>
                  <a:spcPts val="3887"/>
                </a:lnSpc>
              </a:pPr>
              <a:endParaRPr/>
            </a:p>
          </p:txBody>
        </p:sp>
      </p:grpSp>
      <p:sp>
        <p:nvSpPr>
          <p:cNvPr id="9" name="Freeform 9"/>
          <p:cNvSpPr/>
          <p:nvPr/>
        </p:nvSpPr>
        <p:spPr>
          <a:xfrm rot="272555">
            <a:off x="-59762" y="10822742"/>
            <a:ext cx="36574315" cy="8503528"/>
          </a:xfrm>
          <a:custGeom>
            <a:avLst/>
            <a:gdLst/>
            <a:ahLst/>
            <a:cxnLst/>
            <a:rect l="l" t="t" r="r" b="b"/>
            <a:pathLst>
              <a:path w="36574315" h="8503528">
                <a:moveTo>
                  <a:pt x="0" y="0"/>
                </a:moveTo>
                <a:lnTo>
                  <a:pt x="36574315" y="0"/>
                </a:lnTo>
                <a:lnTo>
                  <a:pt x="36574315" y="8503528"/>
                </a:lnTo>
                <a:lnTo>
                  <a:pt x="0" y="8503528"/>
                </a:lnTo>
                <a:lnTo>
                  <a:pt x="0" y="0"/>
                </a:lnTo>
                <a:close/>
              </a:path>
            </a:pathLst>
          </a:custGeom>
          <a:blipFill>
            <a:blip r:embed="rId3"/>
            <a:stretch>
              <a:fillRect/>
            </a:stretch>
          </a:blipFill>
        </p:spPr>
      </p:sp>
      <p:sp>
        <p:nvSpPr>
          <p:cNvPr id="10" name="Freeform 10"/>
          <p:cNvSpPr/>
          <p:nvPr/>
        </p:nvSpPr>
        <p:spPr>
          <a:xfrm rot="4339001">
            <a:off x="26907298" y="-1601407"/>
            <a:ext cx="10910594" cy="8078386"/>
          </a:xfrm>
          <a:custGeom>
            <a:avLst/>
            <a:gdLst/>
            <a:ahLst/>
            <a:cxnLst/>
            <a:rect l="l" t="t" r="r" b="b"/>
            <a:pathLst>
              <a:path w="10910594" h="8078386">
                <a:moveTo>
                  <a:pt x="0" y="0"/>
                </a:moveTo>
                <a:lnTo>
                  <a:pt x="10910594" y="0"/>
                </a:lnTo>
                <a:lnTo>
                  <a:pt x="10910594" y="8078386"/>
                </a:lnTo>
                <a:lnTo>
                  <a:pt x="0" y="8078386"/>
                </a:lnTo>
                <a:lnTo>
                  <a:pt x="0" y="0"/>
                </a:lnTo>
                <a:close/>
              </a:path>
            </a:pathLst>
          </a:custGeom>
          <a:blipFill>
            <a:blip r:embed="rId4"/>
            <a:stretch>
              <a:fillRect/>
            </a:stretch>
          </a:blipFill>
        </p:spPr>
      </p:sp>
      <p:sp>
        <p:nvSpPr>
          <p:cNvPr id="11" name="TextBox 11"/>
          <p:cNvSpPr txBox="1"/>
          <p:nvPr/>
        </p:nvSpPr>
        <p:spPr>
          <a:xfrm>
            <a:off x="1348564" y="1981125"/>
            <a:ext cx="37197872" cy="1301208"/>
          </a:xfrm>
          <a:prstGeom prst="rect">
            <a:avLst/>
          </a:prstGeom>
        </p:spPr>
        <p:txBody>
          <a:bodyPr lIns="0" tIns="0" rIns="0" bIns="0" rtlCol="0" anchor="t">
            <a:spAutoFit/>
          </a:bodyPr>
          <a:lstStyle/>
          <a:p>
            <a:pPr algn="l">
              <a:lnSpc>
                <a:spcPts val="10704"/>
              </a:lnSpc>
            </a:pPr>
            <a:r>
              <a:rPr lang="en-US" sz="7646" dirty="0">
                <a:solidFill>
                  <a:srgbClr val="C9030B"/>
                </a:solidFill>
                <a:latin typeface="Paytone One"/>
                <a:ea typeface="Paytone One"/>
                <a:cs typeface="Paytone One"/>
                <a:sym typeface="Paytone One"/>
              </a:rPr>
              <a:t>1. VỊ TRÍ VÀ VAI TRÒ CỦA QUỐC HỘI</a:t>
            </a:r>
          </a:p>
        </p:txBody>
      </p:sp>
      <p:sp>
        <p:nvSpPr>
          <p:cNvPr id="12" name="TextBox 12"/>
          <p:cNvSpPr txBox="1"/>
          <p:nvPr/>
        </p:nvSpPr>
        <p:spPr>
          <a:xfrm>
            <a:off x="1348564" y="3570145"/>
            <a:ext cx="31580409" cy="5692152"/>
          </a:xfrm>
          <a:prstGeom prst="rect">
            <a:avLst/>
          </a:prstGeom>
        </p:spPr>
        <p:txBody>
          <a:bodyPr lIns="0" tIns="0" rIns="0" bIns="0" rtlCol="0" anchor="t">
            <a:spAutoFit/>
          </a:bodyPr>
          <a:lstStyle/>
          <a:p>
            <a:pPr marL="1165756" lvl="1" indent="-582878" algn="just">
              <a:lnSpc>
                <a:spcPts val="7559"/>
              </a:lnSpc>
              <a:buFont typeface="Arial"/>
              <a:buChar char="•"/>
            </a:pPr>
            <a:r>
              <a:rPr lang="en-US" sz="5399" dirty="0">
                <a:solidFill>
                  <a:srgbClr val="000000"/>
                </a:solidFill>
                <a:latin typeface="DejaVu Serif"/>
                <a:ea typeface="DejaVu Serif"/>
                <a:cs typeface="DejaVu Serif"/>
                <a:sym typeface="DejaVu Serif"/>
              </a:rPr>
              <a:t>Quốc hội </a:t>
            </a:r>
            <a:r>
              <a:rPr lang="en-US" sz="5399" dirty="0" err="1">
                <a:solidFill>
                  <a:srgbClr val="000000"/>
                </a:solidFill>
                <a:latin typeface="DejaVu Serif"/>
                <a:ea typeface="DejaVu Serif"/>
                <a:cs typeface="DejaVu Serif"/>
                <a:sym typeface="DejaVu Serif"/>
              </a:rPr>
              <a:t>là</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cơ</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quan</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đại</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biểu</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cao</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nhất</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của</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Nhân</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dân</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cơ</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quan</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quyền</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lực</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nhà</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nước</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cao</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nhất</a:t>
            </a:r>
            <a:r>
              <a:rPr lang="en-US" sz="5399" dirty="0">
                <a:solidFill>
                  <a:srgbClr val="000000"/>
                </a:solidFill>
                <a:latin typeface="DejaVu Serif"/>
                <a:ea typeface="DejaVu Serif"/>
                <a:cs typeface="DejaVu Serif"/>
                <a:sym typeface="DejaVu Serif"/>
              </a:rPr>
              <a:t>.</a:t>
            </a:r>
          </a:p>
          <a:p>
            <a:pPr marL="1165756" lvl="1" indent="-582878" algn="just">
              <a:lnSpc>
                <a:spcPts val="7559"/>
              </a:lnSpc>
              <a:buFont typeface="Arial"/>
              <a:buChar char="•"/>
            </a:pPr>
            <a:r>
              <a:rPr lang="en-US" sz="5399" dirty="0" err="1">
                <a:solidFill>
                  <a:srgbClr val="000000"/>
                </a:solidFill>
                <a:latin typeface="DejaVu Serif"/>
                <a:ea typeface="DejaVu Serif"/>
                <a:cs typeface="DejaVu Serif"/>
                <a:sym typeface="DejaVu Serif"/>
              </a:rPr>
              <a:t>Gắn</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bó</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mật</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thiết</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với</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cử</a:t>
            </a:r>
            <a:r>
              <a:rPr lang="en-US" sz="5399" dirty="0">
                <a:solidFill>
                  <a:srgbClr val="000000"/>
                </a:solidFill>
                <a:latin typeface="DejaVu Serif"/>
                <a:ea typeface="DejaVu Serif"/>
                <a:cs typeface="DejaVu Serif"/>
                <a:sym typeface="DejaVu Serif"/>
              </a:rPr>
              <a:t> tri, </a:t>
            </a:r>
            <a:r>
              <a:rPr lang="en-US" sz="5399" dirty="0" err="1">
                <a:solidFill>
                  <a:srgbClr val="000000"/>
                </a:solidFill>
                <a:latin typeface="DejaVu Serif"/>
                <a:ea typeface="DejaVu Serif"/>
                <a:cs typeface="DejaVu Serif"/>
                <a:sym typeface="DejaVu Serif"/>
              </a:rPr>
              <a:t>kế</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thừa</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truyền</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thống</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và</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luôn</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đổi</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mới</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để</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đáp</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ứng</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yêu</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cầu</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từng</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giai</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đoạn</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cách</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mạng</a:t>
            </a:r>
            <a:r>
              <a:rPr lang="en-US" sz="5399" dirty="0">
                <a:solidFill>
                  <a:srgbClr val="000000"/>
                </a:solidFill>
                <a:latin typeface="DejaVu Serif"/>
                <a:ea typeface="DejaVu Serif"/>
                <a:cs typeface="DejaVu Serif"/>
                <a:sym typeface="DejaVu Serif"/>
              </a:rPr>
              <a:t>.</a:t>
            </a:r>
          </a:p>
          <a:p>
            <a:pPr marL="1165756" lvl="1" indent="-582878" algn="just">
              <a:lnSpc>
                <a:spcPts val="7559"/>
              </a:lnSpc>
              <a:buFont typeface="Arial"/>
              <a:buChar char="•"/>
            </a:pPr>
            <a:r>
              <a:rPr lang="en-US" sz="5399" dirty="0" err="1">
                <a:solidFill>
                  <a:srgbClr val="000000"/>
                </a:solidFill>
                <a:latin typeface="DejaVu Serif"/>
                <a:ea typeface="DejaVu Serif"/>
                <a:cs typeface="DejaVu Serif"/>
                <a:sym typeface="DejaVu Serif"/>
              </a:rPr>
              <a:t>Kinh</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nghiệm</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của</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khóa</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trước</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là</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bài</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học</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quý</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để</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củng</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cố</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nâng</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cao</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cho</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khóa</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sau</a:t>
            </a:r>
            <a:r>
              <a:rPr lang="en-US" sz="5399" dirty="0">
                <a:solidFill>
                  <a:srgbClr val="000000"/>
                </a:solidFill>
                <a:latin typeface="DejaVu Serif"/>
                <a:ea typeface="DejaVu Serif"/>
                <a:cs typeface="DejaVu Serif"/>
                <a:sym typeface="DejaVu Serif"/>
              </a:rPr>
              <a:t>.</a:t>
            </a:r>
          </a:p>
          <a:p>
            <a:pPr algn="l">
              <a:lnSpc>
                <a:spcPts val="7559"/>
              </a:lnSpc>
            </a:pPr>
            <a:endParaRPr lang="en-US" sz="5399" dirty="0">
              <a:solidFill>
                <a:srgbClr val="000000"/>
              </a:solidFill>
              <a:latin typeface="DejaVu Serif"/>
              <a:ea typeface="DejaVu Serif"/>
              <a:cs typeface="DejaVu Serif"/>
              <a:sym typeface="DejaVu Serif"/>
            </a:endParaRPr>
          </a:p>
        </p:txBody>
      </p:sp>
      <p:sp>
        <p:nvSpPr>
          <p:cNvPr id="13" name="TextBox 13"/>
          <p:cNvSpPr txBox="1"/>
          <p:nvPr/>
        </p:nvSpPr>
        <p:spPr>
          <a:xfrm>
            <a:off x="1390961" y="9119422"/>
            <a:ext cx="37197872" cy="1301208"/>
          </a:xfrm>
          <a:prstGeom prst="rect">
            <a:avLst/>
          </a:prstGeom>
        </p:spPr>
        <p:txBody>
          <a:bodyPr lIns="0" tIns="0" rIns="0" bIns="0" rtlCol="0" anchor="t">
            <a:spAutoFit/>
          </a:bodyPr>
          <a:lstStyle/>
          <a:p>
            <a:pPr algn="l">
              <a:lnSpc>
                <a:spcPts val="10704"/>
              </a:lnSpc>
            </a:pPr>
            <a:r>
              <a:rPr lang="en-US" sz="7646" dirty="0">
                <a:solidFill>
                  <a:srgbClr val="C9030B"/>
                </a:solidFill>
                <a:latin typeface="Paytone One"/>
                <a:ea typeface="Paytone One"/>
                <a:cs typeface="Paytone One"/>
                <a:sym typeface="Paytone One"/>
              </a:rPr>
              <a:t>2. CƠ SỞ CHÍNH TRỊ CHO ĐỔI MỚI</a:t>
            </a:r>
          </a:p>
        </p:txBody>
      </p:sp>
      <p:sp>
        <p:nvSpPr>
          <p:cNvPr id="14" name="TextBox 14"/>
          <p:cNvSpPr txBox="1"/>
          <p:nvPr/>
        </p:nvSpPr>
        <p:spPr>
          <a:xfrm>
            <a:off x="1390961" y="10816442"/>
            <a:ext cx="32809039" cy="3787152"/>
          </a:xfrm>
          <a:prstGeom prst="rect">
            <a:avLst/>
          </a:prstGeom>
        </p:spPr>
        <p:txBody>
          <a:bodyPr lIns="0" tIns="0" rIns="0" bIns="0" rtlCol="0" anchor="t">
            <a:spAutoFit/>
          </a:bodyPr>
          <a:lstStyle/>
          <a:p>
            <a:pPr marL="1165756" lvl="1" indent="-582878" algn="just">
              <a:lnSpc>
                <a:spcPts val="7559"/>
              </a:lnSpc>
              <a:buFont typeface="Arial"/>
              <a:buChar char="•"/>
            </a:pPr>
            <a:r>
              <a:rPr lang="en-US" sz="5399" dirty="0" err="1">
                <a:solidFill>
                  <a:srgbClr val="000000"/>
                </a:solidFill>
                <a:latin typeface="DejaVu Serif"/>
                <a:ea typeface="DejaVu Serif"/>
                <a:cs typeface="DejaVu Serif"/>
                <a:sym typeface="DejaVu Serif"/>
              </a:rPr>
              <a:t>Nghị</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quyết</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số</a:t>
            </a:r>
            <a:r>
              <a:rPr lang="en-US" sz="5399" dirty="0">
                <a:solidFill>
                  <a:srgbClr val="000000"/>
                </a:solidFill>
                <a:latin typeface="DejaVu Serif"/>
                <a:ea typeface="DejaVu Serif"/>
                <a:cs typeface="DejaVu Serif"/>
                <a:sym typeface="DejaVu Serif"/>
              </a:rPr>
              <a:t> 27-NQ/TW (2022) </a:t>
            </a:r>
            <a:r>
              <a:rPr lang="en-US" sz="5399" dirty="0" err="1">
                <a:solidFill>
                  <a:srgbClr val="000000"/>
                </a:solidFill>
                <a:latin typeface="DejaVu Serif"/>
                <a:ea typeface="DejaVu Serif"/>
                <a:cs typeface="DejaVu Serif"/>
                <a:sym typeface="DejaVu Serif"/>
              </a:rPr>
              <a:t>là</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nền</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tảng</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quan</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trọng</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đưa</a:t>
            </a:r>
            <a:r>
              <a:rPr lang="en-US" sz="5399" dirty="0">
                <a:solidFill>
                  <a:srgbClr val="000000"/>
                </a:solidFill>
                <a:latin typeface="DejaVu Serif"/>
                <a:ea typeface="DejaVu Serif"/>
                <a:cs typeface="DejaVu Serif"/>
                <a:sym typeface="DejaVu Serif"/>
              </a:rPr>
              <a:t> ra </a:t>
            </a:r>
            <a:r>
              <a:rPr lang="en-US" sz="5399" dirty="0" err="1">
                <a:solidFill>
                  <a:srgbClr val="000000"/>
                </a:solidFill>
                <a:latin typeface="DejaVu Serif"/>
                <a:ea typeface="DejaVu Serif"/>
                <a:cs typeface="DejaVu Serif"/>
                <a:sym typeface="DejaVu Serif"/>
              </a:rPr>
              <a:t>quan</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điểm</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mục</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tiêu</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nhiệm</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vụ</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và</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giải</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pháp</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nhằm</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xây</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dựng</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Nhà</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nước</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pháp</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quyền</a:t>
            </a:r>
            <a:r>
              <a:rPr lang="en-US" sz="5399" dirty="0">
                <a:solidFill>
                  <a:srgbClr val="000000"/>
                </a:solidFill>
                <a:latin typeface="DejaVu Serif"/>
                <a:ea typeface="DejaVu Serif"/>
                <a:cs typeface="DejaVu Serif"/>
                <a:sym typeface="DejaVu Serif"/>
              </a:rPr>
              <a:t> XHCN </a:t>
            </a:r>
            <a:r>
              <a:rPr lang="en-US" sz="5399" dirty="0" err="1">
                <a:solidFill>
                  <a:srgbClr val="000000"/>
                </a:solidFill>
                <a:latin typeface="DejaVu Serif"/>
                <a:ea typeface="DejaVu Serif"/>
                <a:cs typeface="DejaVu Serif"/>
                <a:sym typeface="DejaVu Serif"/>
              </a:rPr>
              <a:t>trong</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giai</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đoạn</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mới</a:t>
            </a:r>
            <a:r>
              <a:rPr lang="en-US" sz="5399" dirty="0">
                <a:solidFill>
                  <a:srgbClr val="000000"/>
                </a:solidFill>
                <a:latin typeface="DejaVu Serif"/>
                <a:ea typeface="DejaVu Serif"/>
                <a:cs typeface="DejaVu Serif"/>
                <a:sym typeface="DejaVu Serif"/>
              </a:rPr>
              <a:t>.</a:t>
            </a:r>
          </a:p>
          <a:p>
            <a:pPr marL="1165756" lvl="1" indent="-582878" algn="just">
              <a:lnSpc>
                <a:spcPts val="7559"/>
              </a:lnSpc>
              <a:buFont typeface="Arial"/>
              <a:buChar char="•"/>
            </a:pPr>
            <a:r>
              <a:rPr lang="en-US" sz="5399" dirty="0" err="1">
                <a:solidFill>
                  <a:srgbClr val="000000"/>
                </a:solidFill>
                <a:latin typeface="DejaVu Serif"/>
                <a:ea typeface="DejaVu Serif"/>
                <a:cs typeface="DejaVu Serif"/>
                <a:sym typeface="DejaVu Serif"/>
              </a:rPr>
              <a:t>Đây</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là</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cơ</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sở</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để</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tiếp</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tục</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đổi</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mới</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tổ</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chức</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hoạt</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động</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của</a:t>
            </a:r>
            <a:r>
              <a:rPr lang="en-US" sz="5399" dirty="0">
                <a:solidFill>
                  <a:srgbClr val="000000"/>
                </a:solidFill>
                <a:latin typeface="DejaVu Serif"/>
                <a:ea typeface="DejaVu Serif"/>
                <a:cs typeface="DejaVu Serif"/>
                <a:sym typeface="DejaVu Serif"/>
              </a:rPr>
              <a:t> Quốc hội.</a:t>
            </a:r>
          </a:p>
          <a:p>
            <a:pPr algn="l">
              <a:lnSpc>
                <a:spcPts val="7559"/>
              </a:lnSpc>
            </a:pPr>
            <a:endParaRPr lang="en-US" sz="5399" dirty="0">
              <a:solidFill>
                <a:srgbClr val="000000"/>
              </a:solidFill>
              <a:latin typeface="DejaVu Serif"/>
              <a:ea typeface="DejaVu Serif"/>
              <a:cs typeface="DejaVu Serif"/>
              <a:sym typeface="DejaVu Serif"/>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36000000" cy="18000000"/>
          </a:xfrm>
          <a:custGeom>
            <a:avLst/>
            <a:gdLst/>
            <a:ahLst/>
            <a:cxnLst/>
            <a:rect l="l" t="t" r="r" b="b"/>
            <a:pathLst>
              <a:path w="36000000" h="18000000">
                <a:moveTo>
                  <a:pt x="0" y="0"/>
                </a:moveTo>
                <a:lnTo>
                  <a:pt x="36000000" y="0"/>
                </a:lnTo>
                <a:lnTo>
                  <a:pt x="36000000" y="18000000"/>
                </a:lnTo>
                <a:lnTo>
                  <a:pt x="0" y="18000000"/>
                </a:lnTo>
                <a:lnTo>
                  <a:pt x="0" y="0"/>
                </a:lnTo>
                <a:close/>
              </a:path>
            </a:pathLst>
          </a:custGeom>
          <a:blipFill>
            <a:blip r:embed="rId2"/>
            <a:stretch>
              <a:fillRect l="-418" t="-634" r="-418" b="-634"/>
            </a:stretch>
          </a:blipFill>
        </p:spPr>
      </p:sp>
      <p:sp>
        <p:nvSpPr>
          <p:cNvPr id="3" name="Freeform 3"/>
          <p:cNvSpPr/>
          <p:nvPr/>
        </p:nvSpPr>
        <p:spPr>
          <a:xfrm>
            <a:off x="0" y="857524"/>
            <a:ext cx="17854345" cy="16886571"/>
          </a:xfrm>
          <a:custGeom>
            <a:avLst/>
            <a:gdLst/>
            <a:ahLst/>
            <a:cxnLst/>
            <a:rect l="l" t="t" r="r" b="b"/>
            <a:pathLst>
              <a:path w="17854345" h="16886571">
                <a:moveTo>
                  <a:pt x="0" y="0"/>
                </a:moveTo>
                <a:lnTo>
                  <a:pt x="17854345" y="0"/>
                </a:lnTo>
                <a:lnTo>
                  <a:pt x="17854345" y="16886572"/>
                </a:lnTo>
                <a:lnTo>
                  <a:pt x="0" y="16886572"/>
                </a:lnTo>
                <a:lnTo>
                  <a:pt x="0" y="0"/>
                </a:lnTo>
                <a:close/>
              </a:path>
            </a:pathLst>
          </a:custGeom>
          <a:blipFill>
            <a:blip r:embed="rId3">
              <a:alphaModFix amt="19999"/>
            </a:blip>
            <a:stretch>
              <a:fillRect l="-1042" b="-6767"/>
            </a:stretch>
          </a:blipFill>
        </p:spPr>
      </p:sp>
      <p:grpSp>
        <p:nvGrpSpPr>
          <p:cNvPr id="4" name="Group 4"/>
          <p:cNvGrpSpPr/>
          <p:nvPr/>
        </p:nvGrpSpPr>
        <p:grpSpPr>
          <a:xfrm>
            <a:off x="29014531" y="8403512"/>
            <a:ext cx="2310148" cy="1794597"/>
            <a:chOff x="0" y="0"/>
            <a:chExt cx="364748" cy="283348"/>
          </a:xfrm>
        </p:grpSpPr>
        <p:sp>
          <p:nvSpPr>
            <p:cNvPr id="5" name="Freeform 5"/>
            <p:cNvSpPr/>
            <p:nvPr/>
          </p:nvSpPr>
          <p:spPr>
            <a:xfrm>
              <a:off x="0" y="0"/>
              <a:ext cx="364748" cy="283348"/>
            </a:xfrm>
            <a:custGeom>
              <a:avLst/>
              <a:gdLst/>
              <a:ahLst/>
              <a:cxnLst/>
              <a:rect l="l" t="t" r="r" b="b"/>
              <a:pathLst>
                <a:path w="364748" h="283348">
                  <a:moveTo>
                    <a:pt x="0" y="0"/>
                  </a:moveTo>
                  <a:lnTo>
                    <a:pt x="364748" y="0"/>
                  </a:lnTo>
                  <a:lnTo>
                    <a:pt x="364748" y="283348"/>
                  </a:lnTo>
                  <a:lnTo>
                    <a:pt x="0" y="283348"/>
                  </a:lnTo>
                  <a:close/>
                </a:path>
              </a:pathLst>
            </a:custGeom>
            <a:gradFill rotWithShape="1">
              <a:gsLst>
                <a:gs pos="0">
                  <a:srgbClr val="6D020B">
                    <a:alpha val="100000"/>
                  </a:srgbClr>
                </a:gs>
                <a:gs pos="100000">
                  <a:srgbClr val="62040B">
                    <a:alpha val="100000"/>
                  </a:srgbClr>
                </a:gs>
              </a:gsLst>
              <a:lin ang="0"/>
            </a:gradFill>
          </p:spPr>
        </p:sp>
        <p:sp>
          <p:nvSpPr>
            <p:cNvPr id="6" name="TextBox 6"/>
            <p:cNvSpPr txBox="1"/>
            <p:nvPr/>
          </p:nvSpPr>
          <p:spPr>
            <a:xfrm>
              <a:off x="0" y="-76200"/>
              <a:ext cx="364748" cy="359548"/>
            </a:xfrm>
            <a:prstGeom prst="rect">
              <a:avLst/>
            </a:prstGeom>
          </p:spPr>
          <p:txBody>
            <a:bodyPr lIns="50800" tIns="50800" rIns="50800" bIns="50800" rtlCol="0" anchor="ctr"/>
            <a:lstStyle/>
            <a:p>
              <a:pPr algn="ctr">
                <a:lnSpc>
                  <a:spcPts val="4759"/>
                </a:lnSpc>
              </a:pPr>
              <a:endParaRPr/>
            </a:p>
          </p:txBody>
        </p:sp>
      </p:grpSp>
      <p:sp>
        <p:nvSpPr>
          <p:cNvPr id="7" name="Freeform 7"/>
          <p:cNvSpPr/>
          <p:nvPr/>
        </p:nvSpPr>
        <p:spPr>
          <a:xfrm rot="773445" flipH="1">
            <a:off x="2065224" y="3073297"/>
            <a:ext cx="1869192" cy="2588864"/>
          </a:xfrm>
          <a:custGeom>
            <a:avLst/>
            <a:gdLst/>
            <a:ahLst/>
            <a:cxnLst/>
            <a:rect l="l" t="t" r="r" b="b"/>
            <a:pathLst>
              <a:path w="1869192" h="2588864">
                <a:moveTo>
                  <a:pt x="1869193" y="0"/>
                </a:moveTo>
                <a:lnTo>
                  <a:pt x="0" y="0"/>
                </a:lnTo>
                <a:lnTo>
                  <a:pt x="0" y="2588864"/>
                </a:lnTo>
                <a:lnTo>
                  <a:pt x="1869193" y="2588864"/>
                </a:lnTo>
                <a:lnTo>
                  <a:pt x="1869193" y="0"/>
                </a:lnTo>
                <a:close/>
              </a:path>
            </a:pathLst>
          </a:custGeom>
          <a:blipFill>
            <a:blip r:embed="rId4"/>
            <a:stretch>
              <a:fillRect/>
            </a:stretch>
          </a:blipFill>
        </p:spPr>
      </p:sp>
      <p:sp>
        <p:nvSpPr>
          <p:cNvPr id="8" name="Freeform 8"/>
          <p:cNvSpPr/>
          <p:nvPr/>
        </p:nvSpPr>
        <p:spPr>
          <a:xfrm rot="-1645879" flipH="1">
            <a:off x="4524800" y="3774333"/>
            <a:ext cx="856878" cy="1186791"/>
          </a:xfrm>
          <a:custGeom>
            <a:avLst/>
            <a:gdLst/>
            <a:ahLst/>
            <a:cxnLst/>
            <a:rect l="l" t="t" r="r" b="b"/>
            <a:pathLst>
              <a:path w="856878" h="1186791">
                <a:moveTo>
                  <a:pt x="856878" y="0"/>
                </a:moveTo>
                <a:lnTo>
                  <a:pt x="0" y="0"/>
                </a:lnTo>
                <a:lnTo>
                  <a:pt x="0" y="1186791"/>
                </a:lnTo>
                <a:lnTo>
                  <a:pt x="856878" y="1186791"/>
                </a:lnTo>
                <a:lnTo>
                  <a:pt x="856878" y="0"/>
                </a:lnTo>
                <a:close/>
              </a:path>
            </a:pathLst>
          </a:custGeom>
          <a:blipFill>
            <a:blip r:embed="rId5"/>
            <a:stretch>
              <a:fillRect/>
            </a:stretch>
          </a:blipFill>
          <a:ln cap="sq">
            <a:noFill/>
            <a:prstDash val="solid"/>
            <a:miter/>
          </a:ln>
        </p:spPr>
      </p:sp>
      <p:sp>
        <p:nvSpPr>
          <p:cNvPr id="9" name="Freeform 9"/>
          <p:cNvSpPr/>
          <p:nvPr/>
        </p:nvSpPr>
        <p:spPr>
          <a:xfrm>
            <a:off x="22232268" y="14262782"/>
            <a:ext cx="14046086" cy="3939758"/>
          </a:xfrm>
          <a:custGeom>
            <a:avLst/>
            <a:gdLst/>
            <a:ahLst/>
            <a:cxnLst/>
            <a:rect l="l" t="t" r="r" b="b"/>
            <a:pathLst>
              <a:path w="14046086" h="3939758">
                <a:moveTo>
                  <a:pt x="0" y="0"/>
                </a:moveTo>
                <a:lnTo>
                  <a:pt x="14046086" y="0"/>
                </a:lnTo>
                <a:lnTo>
                  <a:pt x="14046086" y="3939758"/>
                </a:lnTo>
                <a:lnTo>
                  <a:pt x="0" y="3939758"/>
                </a:lnTo>
                <a:lnTo>
                  <a:pt x="0" y="0"/>
                </a:lnTo>
                <a:close/>
              </a:path>
            </a:pathLst>
          </a:custGeom>
          <a:blipFill>
            <a:blip r:embed="rId6"/>
            <a:stretch>
              <a:fillRect l="-25043" t="-345808"/>
            </a:stretch>
          </a:blipFill>
        </p:spPr>
      </p:sp>
      <p:sp>
        <p:nvSpPr>
          <p:cNvPr id="10" name="Freeform 10"/>
          <p:cNvSpPr/>
          <p:nvPr/>
        </p:nvSpPr>
        <p:spPr>
          <a:xfrm flipH="1" flipV="1">
            <a:off x="-564989" y="-366736"/>
            <a:ext cx="13315210" cy="3734756"/>
          </a:xfrm>
          <a:custGeom>
            <a:avLst/>
            <a:gdLst/>
            <a:ahLst/>
            <a:cxnLst/>
            <a:rect l="l" t="t" r="r" b="b"/>
            <a:pathLst>
              <a:path w="13315210" h="3734756">
                <a:moveTo>
                  <a:pt x="13315210" y="3734756"/>
                </a:moveTo>
                <a:lnTo>
                  <a:pt x="0" y="3734756"/>
                </a:lnTo>
                <a:lnTo>
                  <a:pt x="0" y="0"/>
                </a:lnTo>
                <a:lnTo>
                  <a:pt x="13315210" y="0"/>
                </a:lnTo>
                <a:lnTo>
                  <a:pt x="13315210" y="3734756"/>
                </a:lnTo>
                <a:close/>
              </a:path>
            </a:pathLst>
          </a:custGeom>
          <a:blipFill>
            <a:blip r:embed="rId6"/>
            <a:stretch>
              <a:fillRect l="-25043" t="-345808"/>
            </a:stretch>
          </a:blipFill>
        </p:spPr>
      </p:sp>
      <p:grpSp>
        <p:nvGrpSpPr>
          <p:cNvPr id="11" name="Group 11"/>
          <p:cNvGrpSpPr/>
          <p:nvPr/>
        </p:nvGrpSpPr>
        <p:grpSpPr>
          <a:xfrm>
            <a:off x="12310849" y="2717418"/>
            <a:ext cx="24751960" cy="3805729"/>
            <a:chOff x="0" y="0"/>
            <a:chExt cx="33002614" cy="5074305"/>
          </a:xfrm>
        </p:grpSpPr>
        <p:grpSp>
          <p:nvGrpSpPr>
            <p:cNvPr id="12" name="Group 12"/>
            <p:cNvGrpSpPr/>
            <p:nvPr/>
          </p:nvGrpSpPr>
          <p:grpSpPr>
            <a:xfrm>
              <a:off x="5147638" y="0"/>
              <a:ext cx="24706046" cy="2537152"/>
              <a:chOff x="0" y="0"/>
              <a:chExt cx="2277990" cy="233935"/>
            </a:xfrm>
          </p:grpSpPr>
          <p:sp>
            <p:nvSpPr>
              <p:cNvPr id="13" name="Freeform 13"/>
              <p:cNvSpPr/>
              <p:nvPr/>
            </p:nvSpPr>
            <p:spPr>
              <a:xfrm>
                <a:off x="0" y="0"/>
                <a:ext cx="2277990" cy="233935"/>
              </a:xfrm>
              <a:custGeom>
                <a:avLst/>
                <a:gdLst/>
                <a:ahLst/>
                <a:cxnLst/>
                <a:rect l="l" t="t" r="r" b="b"/>
                <a:pathLst>
                  <a:path w="2277990" h="233935">
                    <a:moveTo>
                      <a:pt x="0" y="0"/>
                    </a:moveTo>
                    <a:lnTo>
                      <a:pt x="2277990" y="0"/>
                    </a:lnTo>
                    <a:lnTo>
                      <a:pt x="2277990" y="233935"/>
                    </a:lnTo>
                    <a:lnTo>
                      <a:pt x="0" y="233935"/>
                    </a:lnTo>
                    <a:close/>
                  </a:path>
                </a:pathLst>
              </a:custGeom>
              <a:gradFill rotWithShape="1">
                <a:gsLst>
                  <a:gs pos="0">
                    <a:srgbClr val="E6B964">
                      <a:alpha val="100000"/>
                    </a:srgbClr>
                  </a:gs>
                  <a:gs pos="50000">
                    <a:srgbClr val="F8E287">
                      <a:alpha val="100000"/>
                    </a:srgbClr>
                  </a:gs>
                  <a:gs pos="100000">
                    <a:srgbClr val="EECB72">
                      <a:alpha val="100000"/>
                    </a:srgbClr>
                  </a:gs>
                </a:gsLst>
                <a:path path="circle">
                  <a:fillToRect r="100000" b="100000"/>
                </a:path>
                <a:tileRect l="-100000" t="-100000"/>
              </a:gradFill>
            </p:spPr>
          </p:sp>
          <p:sp>
            <p:nvSpPr>
              <p:cNvPr id="14" name="TextBox 14"/>
              <p:cNvSpPr txBox="1"/>
              <p:nvPr/>
            </p:nvSpPr>
            <p:spPr>
              <a:xfrm>
                <a:off x="0" y="-76200"/>
                <a:ext cx="2277990" cy="310135"/>
              </a:xfrm>
              <a:prstGeom prst="rect">
                <a:avLst/>
              </a:prstGeom>
            </p:spPr>
            <p:txBody>
              <a:bodyPr lIns="50800" tIns="50800" rIns="50800" bIns="50800" rtlCol="0" anchor="ctr"/>
              <a:lstStyle/>
              <a:p>
                <a:pPr algn="ctr">
                  <a:lnSpc>
                    <a:spcPts val="4760"/>
                  </a:lnSpc>
                </a:pPr>
                <a:endParaRPr/>
              </a:p>
            </p:txBody>
          </p:sp>
        </p:grpSp>
        <p:grpSp>
          <p:nvGrpSpPr>
            <p:cNvPr id="15" name="Group 15"/>
            <p:cNvGrpSpPr/>
            <p:nvPr/>
          </p:nvGrpSpPr>
          <p:grpSpPr>
            <a:xfrm>
              <a:off x="5147638" y="2537152"/>
              <a:ext cx="24706046" cy="2537152"/>
              <a:chOff x="0" y="0"/>
              <a:chExt cx="2277990" cy="233935"/>
            </a:xfrm>
          </p:grpSpPr>
          <p:sp>
            <p:nvSpPr>
              <p:cNvPr id="16" name="Freeform 16"/>
              <p:cNvSpPr/>
              <p:nvPr/>
            </p:nvSpPr>
            <p:spPr>
              <a:xfrm>
                <a:off x="0" y="0"/>
                <a:ext cx="2277990" cy="233935"/>
              </a:xfrm>
              <a:custGeom>
                <a:avLst/>
                <a:gdLst/>
                <a:ahLst/>
                <a:cxnLst/>
                <a:rect l="l" t="t" r="r" b="b"/>
                <a:pathLst>
                  <a:path w="2277990" h="233935">
                    <a:moveTo>
                      <a:pt x="0" y="0"/>
                    </a:moveTo>
                    <a:lnTo>
                      <a:pt x="2277990" y="0"/>
                    </a:lnTo>
                    <a:lnTo>
                      <a:pt x="2277990" y="233935"/>
                    </a:lnTo>
                    <a:lnTo>
                      <a:pt x="0" y="233935"/>
                    </a:lnTo>
                    <a:close/>
                  </a:path>
                </a:pathLst>
              </a:custGeom>
              <a:gradFill rotWithShape="1">
                <a:gsLst>
                  <a:gs pos="0">
                    <a:srgbClr val="E6B964">
                      <a:alpha val="20000"/>
                    </a:srgbClr>
                  </a:gs>
                  <a:gs pos="100000">
                    <a:srgbClr val="F8E287">
                      <a:alpha val="0"/>
                    </a:srgbClr>
                  </a:gs>
                </a:gsLst>
                <a:lin ang="5400000"/>
              </a:gradFill>
            </p:spPr>
          </p:sp>
          <p:sp>
            <p:nvSpPr>
              <p:cNvPr id="17" name="TextBox 17"/>
              <p:cNvSpPr txBox="1"/>
              <p:nvPr/>
            </p:nvSpPr>
            <p:spPr>
              <a:xfrm>
                <a:off x="0" y="-76200"/>
                <a:ext cx="2277990" cy="310135"/>
              </a:xfrm>
              <a:prstGeom prst="rect">
                <a:avLst/>
              </a:prstGeom>
            </p:spPr>
            <p:txBody>
              <a:bodyPr lIns="50800" tIns="50800" rIns="50800" bIns="50800" rtlCol="0" anchor="ctr"/>
              <a:lstStyle/>
              <a:p>
                <a:pPr algn="ctr">
                  <a:lnSpc>
                    <a:spcPts val="4760"/>
                  </a:lnSpc>
                </a:pPr>
                <a:endParaRPr/>
              </a:p>
            </p:txBody>
          </p:sp>
        </p:grpSp>
        <p:sp>
          <p:nvSpPr>
            <p:cNvPr id="18" name="Freeform 18"/>
            <p:cNvSpPr/>
            <p:nvPr/>
          </p:nvSpPr>
          <p:spPr>
            <a:xfrm>
              <a:off x="0" y="2537152"/>
              <a:ext cx="33002614" cy="1505325"/>
            </a:xfrm>
            <a:custGeom>
              <a:avLst/>
              <a:gdLst/>
              <a:ahLst/>
              <a:cxnLst/>
              <a:rect l="l" t="t" r="r" b="b"/>
              <a:pathLst>
                <a:path w="33002614" h="1505325">
                  <a:moveTo>
                    <a:pt x="0" y="0"/>
                  </a:moveTo>
                  <a:lnTo>
                    <a:pt x="33002614" y="0"/>
                  </a:lnTo>
                  <a:lnTo>
                    <a:pt x="33002614" y="1505325"/>
                  </a:lnTo>
                  <a:lnTo>
                    <a:pt x="0" y="1505325"/>
                  </a:lnTo>
                  <a:lnTo>
                    <a:pt x="0" y="0"/>
                  </a:lnTo>
                  <a:close/>
                </a:path>
              </a:pathLst>
            </a:custGeom>
            <a:blipFill>
              <a:blip r:embed="rId7">
                <a:alphaModFix amt="38000"/>
              </a:blip>
              <a:stretch>
                <a:fillRect t="-34955" b="-34955"/>
              </a:stretch>
            </a:blipFill>
            <a:ln cap="sq">
              <a:noFill/>
              <a:prstDash val="solid"/>
              <a:miter/>
            </a:ln>
          </p:spPr>
        </p:sp>
        <p:sp>
          <p:nvSpPr>
            <p:cNvPr id="19" name="Freeform 19"/>
            <p:cNvSpPr/>
            <p:nvPr/>
          </p:nvSpPr>
          <p:spPr>
            <a:xfrm>
              <a:off x="5147638" y="2537152"/>
              <a:ext cx="24781590" cy="679192"/>
            </a:xfrm>
            <a:custGeom>
              <a:avLst/>
              <a:gdLst/>
              <a:ahLst/>
              <a:cxnLst/>
              <a:rect l="l" t="t" r="r" b="b"/>
              <a:pathLst>
                <a:path w="24781590" h="679192">
                  <a:moveTo>
                    <a:pt x="0" y="0"/>
                  </a:moveTo>
                  <a:lnTo>
                    <a:pt x="24781589" y="0"/>
                  </a:lnTo>
                  <a:lnTo>
                    <a:pt x="24781589" y="679192"/>
                  </a:lnTo>
                  <a:lnTo>
                    <a:pt x="0" y="679192"/>
                  </a:lnTo>
                  <a:lnTo>
                    <a:pt x="0" y="0"/>
                  </a:lnTo>
                  <a:close/>
                </a:path>
              </a:pathLst>
            </a:custGeom>
            <a:blipFill>
              <a:blip r:embed="rId8"/>
              <a:stretch>
                <a:fillRect t="-243596" b="-34955"/>
              </a:stretch>
            </a:blipFill>
            <a:ln cap="sq">
              <a:noFill/>
              <a:prstDash val="solid"/>
              <a:miter/>
            </a:ln>
          </p:spPr>
        </p:sp>
      </p:grpSp>
      <p:sp>
        <p:nvSpPr>
          <p:cNvPr id="20" name="TextBox 20"/>
          <p:cNvSpPr txBox="1"/>
          <p:nvPr/>
        </p:nvSpPr>
        <p:spPr>
          <a:xfrm>
            <a:off x="1713564" y="6112460"/>
            <a:ext cx="13434958" cy="5532754"/>
          </a:xfrm>
          <a:prstGeom prst="rect">
            <a:avLst/>
          </a:prstGeom>
        </p:spPr>
        <p:txBody>
          <a:bodyPr lIns="0" tIns="0" rIns="0" bIns="0" rtlCol="0" anchor="t">
            <a:spAutoFit/>
          </a:bodyPr>
          <a:lstStyle/>
          <a:p>
            <a:pPr algn="ctr">
              <a:lnSpc>
                <a:spcPts val="22120"/>
              </a:lnSpc>
            </a:pPr>
            <a:r>
              <a:rPr lang="en-US" sz="15800" b="1" dirty="0">
                <a:solidFill>
                  <a:srgbClr val="FFF397"/>
                </a:solidFill>
                <a:latin typeface="DejaVu Serif Bold"/>
                <a:ea typeface="DejaVu Serif Bold"/>
                <a:cs typeface="DejaVu Serif Bold"/>
                <a:sym typeface="DejaVu Serif Bold"/>
              </a:rPr>
              <a:t>NỘI DUNG CHÍNH</a:t>
            </a:r>
          </a:p>
        </p:txBody>
      </p:sp>
      <p:sp>
        <p:nvSpPr>
          <p:cNvPr id="21" name="Freeform 21"/>
          <p:cNvSpPr/>
          <p:nvPr/>
        </p:nvSpPr>
        <p:spPr>
          <a:xfrm rot="5078167" flipH="1">
            <a:off x="14720083" y="10086747"/>
            <a:ext cx="856878" cy="1186791"/>
          </a:xfrm>
          <a:custGeom>
            <a:avLst/>
            <a:gdLst/>
            <a:ahLst/>
            <a:cxnLst/>
            <a:rect l="l" t="t" r="r" b="b"/>
            <a:pathLst>
              <a:path w="856878" h="1186791">
                <a:moveTo>
                  <a:pt x="856878" y="0"/>
                </a:moveTo>
                <a:lnTo>
                  <a:pt x="0" y="0"/>
                </a:lnTo>
                <a:lnTo>
                  <a:pt x="0" y="1186791"/>
                </a:lnTo>
                <a:lnTo>
                  <a:pt x="856878" y="1186791"/>
                </a:lnTo>
                <a:lnTo>
                  <a:pt x="856878" y="0"/>
                </a:lnTo>
                <a:close/>
              </a:path>
            </a:pathLst>
          </a:custGeom>
          <a:blipFill>
            <a:blip r:embed="rId5"/>
            <a:stretch>
              <a:fillRect/>
            </a:stretch>
          </a:blipFill>
          <a:ln cap="sq">
            <a:noFill/>
            <a:prstDash val="solid"/>
            <a:miter/>
          </a:ln>
        </p:spPr>
      </p:sp>
      <p:sp>
        <p:nvSpPr>
          <p:cNvPr id="22" name="Freeform 22"/>
          <p:cNvSpPr/>
          <p:nvPr/>
        </p:nvSpPr>
        <p:spPr>
          <a:xfrm rot="996614">
            <a:off x="12317456" y="11460769"/>
            <a:ext cx="1869192" cy="2588864"/>
          </a:xfrm>
          <a:custGeom>
            <a:avLst/>
            <a:gdLst/>
            <a:ahLst/>
            <a:cxnLst/>
            <a:rect l="l" t="t" r="r" b="b"/>
            <a:pathLst>
              <a:path w="1869192" h="2588864">
                <a:moveTo>
                  <a:pt x="0" y="0"/>
                </a:moveTo>
                <a:lnTo>
                  <a:pt x="1869192" y="0"/>
                </a:lnTo>
                <a:lnTo>
                  <a:pt x="1869192" y="2588864"/>
                </a:lnTo>
                <a:lnTo>
                  <a:pt x="0" y="2588864"/>
                </a:lnTo>
                <a:lnTo>
                  <a:pt x="0" y="0"/>
                </a:lnTo>
                <a:close/>
              </a:path>
            </a:pathLst>
          </a:custGeom>
          <a:blipFill>
            <a:blip r:embed="rId4"/>
            <a:stretch>
              <a:fillRect/>
            </a:stretch>
          </a:blipFill>
        </p:spPr>
      </p:sp>
      <p:grpSp>
        <p:nvGrpSpPr>
          <p:cNvPr id="23" name="Group 23"/>
          <p:cNvGrpSpPr/>
          <p:nvPr/>
        </p:nvGrpSpPr>
        <p:grpSpPr>
          <a:xfrm>
            <a:off x="12310849" y="6018487"/>
            <a:ext cx="24751960" cy="3805729"/>
            <a:chOff x="0" y="0"/>
            <a:chExt cx="33002614" cy="5074305"/>
          </a:xfrm>
        </p:grpSpPr>
        <p:grpSp>
          <p:nvGrpSpPr>
            <p:cNvPr id="24" name="Group 24"/>
            <p:cNvGrpSpPr/>
            <p:nvPr/>
          </p:nvGrpSpPr>
          <p:grpSpPr>
            <a:xfrm>
              <a:off x="5147638" y="0"/>
              <a:ext cx="24706046" cy="2537152"/>
              <a:chOff x="0" y="0"/>
              <a:chExt cx="2277990" cy="233935"/>
            </a:xfrm>
          </p:grpSpPr>
          <p:sp>
            <p:nvSpPr>
              <p:cNvPr id="25" name="Freeform 25"/>
              <p:cNvSpPr/>
              <p:nvPr/>
            </p:nvSpPr>
            <p:spPr>
              <a:xfrm>
                <a:off x="0" y="0"/>
                <a:ext cx="2277990" cy="233935"/>
              </a:xfrm>
              <a:custGeom>
                <a:avLst/>
                <a:gdLst/>
                <a:ahLst/>
                <a:cxnLst/>
                <a:rect l="l" t="t" r="r" b="b"/>
                <a:pathLst>
                  <a:path w="2277990" h="233935">
                    <a:moveTo>
                      <a:pt x="0" y="0"/>
                    </a:moveTo>
                    <a:lnTo>
                      <a:pt x="2277990" y="0"/>
                    </a:lnTo>
                    <a:lnTo>
                      <a:pt x="2277990" y="233935"/>
                    </a:lnTo>
                    <a:lnTo>
                      <a:pt x="0" y="233935"/>
                    </a:lnTo>
                    <a:close/>
                  </a:path>
                </a:pathLst>
              </a:custGeom>
              <a:gradFill rotWithShape="1">
                <a:gsLst>
                  <a:gs pos="0">
                    <a:srgbClr val="E6B964">
                      <a:alpha val="100000"/>
                    </a:srgbClr>
                  </a:gs>
                  <a:gs pos="50000">
                    <a:srgbClr val="F8E287">
                      <a:alpha val="100000"/>
                    </a:srgbClr>
                  </a:gs>
                  <a:gs pos="100000">
                    <a:srgbClr val="EECB72">
                      <a:alpha val="100000"/>
                    </a:srgbClr>
                  </a:gs>
                </a:gsLst>
                <a:path path="circle">
                  <a:fillToRect r="100000" b="100000"/>
                </a:path>
                <a:tileRect l="-100000" t="-100000"/>
              </a:gradFill>
            </p:spPr>
          </p:sp>
          <p:sp>
            <p:nvSpPr>
              <p:cNvPr id="26" name="TextBox 26"/>
              <p:cNvSpPr txBox="1"/>
              <p:nvPr/>
            </p:nvSpPr>
            <p:spPr>
              <a:xfrm>
                <a:off x="0" y="-76200"/>
                <a:ext cx="2277990" cy="310135"/>
              </a:xfrm>
              <a:prstGeom prst="rect">
                <a:avLst/>
              </a:prstGeom>
            </p:spPr>
            <p:txBody>
              <a:bodyPr lIns="50800" tIns="50800" rIns="50800" bIns="50800" rtlCol="0" anchor="ctr"/>
              <a:lstStyle/>
              <a:p>
                <a:pPr algn="ctr">
                  <a:lnSpc>
                    <a:spcPts val="4760"/>
                  </a:lnSpc>
                </a:pPr>
                <a:endParaRPr/>
              </a:p>
            </p:txBody>
          </p:sp>
        </p:grpSp>
        <p:grpSp>
          <p:nvGrpSpPr>
            <p:cNvPr id="27" name="Group 27"/>
            <p:cNvGrpSpPr/>
            <p:nvPr/>
          </p:nvGrpSpPr>
          <p:grpSpPr>
            <a:xfrm>
              <a:off x="5147638" y="2537152"/>
              <a:ext cx="24706046" cy="2537152"/>
              <a:chOff x="0" y="0"/>
              <a:chExt cx="2277990" cy="233935"/>
            </a:xfrm>
          </p:grpSpPr>
          <p:sp>
            <p:nvSpPr>
              <p:cNvPr id="28" name="Freeform 28"/>
              <p:cNvSpPr/>
              <p:nvPr/>
            </p:nvSpPr>
            <p:spPr>
              <a:xfrm>
                <a:off x="0" y="0"/>
                <a:ext cx="2277990" cy="233935"/>
              </a:xfrm>
              <a:custGeom>
                <a:avLst/>
                <a:gdLst/>
                <a:ahLst/>
                <a:cxnLst/>
                <a:rect l="l" t="t" r="r" b="b"/>
                <a:pathLst>
                  <a:path w="2277990" h="233935">
                    <a:moveTo>
                      <a:pt x="0" y="0"/>
                    </a:moveTo>
                    <a:lnTo>
                      <a:pt x="2277990" y="0"/>
                    </a:lnTo>
                    <a:lnTo>
                      <a:pt x="2277990" y="233935"/>
                    </a:lnTo>
                    <a:lnTo>
                      <a:pt x="0" y="233935"/>
                    </a:lnTo>
                    <a:close/>
                  </a:path>
                </a:pathLst>
              </a:custGeom>
              <a:gradFill rotWithShape="1">
                <a:gsLst>
                  <a:gs pos="0">
                    <a:srgbClr val="E6B964">
                      <a:alpha val="20000"/>
                    </a:srgbClr>
                  </a:gs>
                  <a:gs pos="100000">
                    <a:srgbClr val="F8E287">
                      <a:alpha val="0"/>
                    </a:srgbClr>
                  </a:gs>
                </a:gsLst>
                <a:lin ang="5400000"/>
              </a:gradFill>
            </p:spPr>
          </p:sp>
          <p:sp>
            <p:nvSpPr>
              <p:cNvPr id="29" name="TextBox 29"/>
              <p:cNvSpPr txBox="1"/>
              <p:nvPr/>
            </p:nvSpPr>
            <p:spPr>
              <a:xfrm>
                <a:off x="0" y="-76200"/>
                <a:ext cx="2277990" cy="310135"/>
              </a:xfrm>
              <a:prstGeom prst="rect">
                <a:avLst/>
              </a:prstGeom>
            </p:spPr>
            <p:txBody>
              <a:bodyPr lIns="50800" tIns="50800" rIns="50800" bIns="50800" rtlCol="0" anchor="ctr"/>
              <a:lstStyle/>
              <a:p>
                <a:pPr algn="ctr">
                  <a:lnSpc>
                    <a:spcPts val="4760"/>
                  </a:lnSpc>
                </a:pPr>
                <a:endParaRPr/>
              </a:p>
            </p:txBody>
          </p:sp>
        </p:grpSp>
        <p:sp>
          <p:nvSpPr>
            <p:cNvPr id="30" name="Freeform 30"/>
            <p:cNvSpPr/>
            <p:nvPr/>
          </p:nvSpPr>
          <p:spPr>
            <a:xfrm>
              <a:off x="0" y="2537152"/>
              <a:ext cx="33002614" cy="1505325"/>
            </a:xfrm>
            <a:custGeom>
              <a:avLst/>
              <a:gdLst/>
              <a:ahLst/>
              <a:cxnLst/>
              <a:rect l="l" t="t" r="r" b="b"/>
              <a:pathLst>
                <a:path w="33002614" h="1505325">
                  <a:moveTo>
                    <a:pt x="0" y="0"/>
                  </a:moveTo>
                  <a:lnTo>
                    <a:pt x="33002614" y="0"/>
                  </a:lnTo>
                  <a:lnTo>
                    <a:pt x="33002614" y="1505325"/>
                  </a:lnTo>
                  <a:lnTo>
                    <a:pt x="0" y="1505325"/>
                  </a:lnTo>
                  <a:lnTo>
                    <a:pt x="0" y="0"/>
                  </a:lnTo>
                  <a:close/>
                </a:path>
              </a:pathLst>
            </a:custGeom>
            <a:blipFill>
              <a:blip r:embed="rId7">
                <a:alphaModFix amt="38000"/>
              </a:blip>
              <a:stretch>
                <a:fillRect t="-34955" b="-34955"/>
              </a:stretch>
            </a:blipFill>
            <a:ln cap="sq">
              <a:noFill/>
              <a:prstDash val="solid"/>
              <a:miter/>
            </a:ln>
          </p:spPr>
        </p:sp>
        <p:sp>
          <p:nvSpPr>
            <p:cNvPr id="31" name="Freeform 31"/>
            <p:cNvSpPr/>
            <p:nvPr/>
          </p:nvSpPr>
          <p:spPr>
            <a:xfrm>
              <a:off x="5147638" y="2537152"/>
              <a:ext cx="24781590" cy="679192"/>
            </a:xfrm>
            <a:custGeom>
              <a:avLst/>
              <a:gdLst/>
              <a:ahLst/>
              <a:cxnLst/>
              <a:rect l="l" t="t" r="r" b="b"/>
              <a:pathLst>
                <a:path w="24781590" h="679192">
                  <a:moveTo>
                    <a:pt x="0" y="0"/>
                  </a:moveTo>
                  <a:lnTo>
                    <a:pt x="24781589" y="0"/>
                  </a:lnTo>
                  <a:lnTo>
                    <a:pt x="24781589" y="679192"/>
                  </a:lnTo>
                  <a:lnTo>
                    <a:pt x="0" y="679192"/>
                  </a:lnTo>
                  <a:lnTo>
                    <a:pt x="0" y="0"/>
                  </a:lnTo>
                  <a:close/>
                </a:path>
              </a:pathLst>
            </a:custGeom>
            <a:blipFill>
              <a:blip r:embed="rId8"/>
              <a:stretch>
                <a:fillRect t="-243596" b="-34955"/>
              </a:stretch>
            </a:blipFill>
            <a:ln cap="sq">
              <a:noFill/>
              <a:prstDash val="solid"/>
              <a:miter/>
            </a:ln>
          </p:spPr>
        </p:sp>
      </p:grpSp>
      <p:grpSp>
        <p:nvGrpSpPr>
          <p:cNvPr id="32" name="Group 32"/>
          <p:cNvGrpSpPr/>
          <p:nvPr/>
        </p:nvGrpSpPr>
        <p:grpSpPr>
          <a:xfrm>
            <a:off x="12310849" y="9319556"/>
            <a:ext cx="24751960" cy="3805729"/>
            <a:chOff x="0" y="0"/>
            <a:chExt cx="33002614" cy="5074305"/>
          </a:xfrm>
        </p:grpSpPr>
        <p:grpSp>
          <p:nvGrpSpPr>
            <p:cNvPr id="33" name="Group 33"/>
            <p:cNvGrpSpPr/>
            <p:nvPr/>
          </p:nvGrpSpPr>
          <p:grpSpPr>
            <a:xfrm>
              <a:off x="5147638" y="0"/>
              <a:ext cx="24706046" cy="2537152"/>
              <a:chOff x="0" y="0"/>
              <a:chExt cx="2277990" cy="233935"/>
            </a:xfrm>
          </p:grpSpPr>
          <p:sp>
            <p:nvSpPr>
              <p:cNvPr id="34" name="Freeform 34"/>
              <p:cNvSpPr/>
              <p:nvPr/>
            </p:nvSpPr>
            <p:spPr>
              <a:xfrm>
                <a:off x="0" y="0"/>
                <a:ext cx="2277990" cy="233935"/>
              </a:xfrm>
              <a:custGeom>
                <a:avLst/>
                <a:gdLst/>
                <a:ahLst/>
                <a:cxnLst/>
                <a:rect l="l" t="t" r="r" b="b"/>
                <a:pathLst>
                  <a:path w="2277990" h="233935">
                    <a:moveTo>
                      <a:pt x="0" y="0"/>
                    </a:moveTo>
                    <a:lnTo>
                      <a:pt x="2277990" y="0"/>
                    </a:lnTo>
                    <a:lnTo>
                      <a:pt x="2277990" y="233935"/>
                    </a:lnTo>
                    <a:lnTo>
                      <a:pt x="0" y="233935"/>
                    </a:lnTo>
                    <a:close/>
                  </a:path>
                </a:pathLst>
              </a:custGeom>
              <a:gradFill rotWithShape="1">
                <a:gsLst>
                  <a:gs pos="0">
                    <a:srgbClr val="E6B964">
                      <a:alpha val="100000"/>
                    </a:srgbClr>
                  </a:gs>
                  <a:gs pos="50000">
                    <a:srgbClr val="F8E287">
                      <a:alpha val="100000"/>
                    </a:srgbClr>
                  </a:gs>
                  <a:gs pos="100000">
                    <a:srgbClr val="EECB72">
                      <a:alpha val="100000"/>
                    </a:srgbClr>
                  </a:gs>
                </a:gsLst>
                <a:path path="circle">
                  <a:fillToRect r="100000" b="100000"/>
                </a:path>
                <a:tileRect l="-100000" t="-100000"/>
              </a:gradFill>
            </p:spPr>
          </p:sp>
          <p:sp>
            <p:nvSpPr>
              <p:cNvPr id="35" name="TextBox 35"/>
              <p:cNvSpPr txBox="1"/>
              <p:nvPr/>
            </p:nvSpPr>
            <p:spPr>
              <a:xfrm>
                <a:off x="0" y="-76200"/>
                <a:ext cx="2277990" cy="310135"/>
              </a:xfrm>
              <a:prstGeom prst="rect">
                <a:avLst/>
              </a:prstGeom>
            </p:spPr>
            <p:txBody>
              <a:bodyPr lIns="50800" tIns="50800" rIns="50800" bIns="50800" rtlCol="0" anchor="ctr"/>
              <a:lstStyle/>
              <a:p>
                <a:pPr algn="ctr">
                  <a:lnSpc>
                    <a:spcPts val="4760"/>
                  </a:lnSpc>
                </a:pPr>
                <a:endParaRPr/>
              </a:p>
            </p:txBody>
          </p:sp>
        </p:grpSp>
        <p:grpSp>
          <p:nvGrpSpPr>
            <p:cNvPr id="36" name="Group 36"/>
            <p:cNvGrpSpPr/>
            <p:nvPr/>
          </p:nvGrpSpPr>
          <p:grpSpPr>
            <a:xfrm>
              <a:off x="5147638" y="2537152"/>
              <a:ext cx="24706046" cy="2537152"/>
              <a:chOff x="0" y="0"/>
              <a:chExt cx="2277990" cy="233935"/>
            </a:xfrm>
          </p:grpSpPr>
          <p:sp>
            <p:nvSpPr>
              <p:cNvPr id="37" name="Freeform 37"/>
              <p:cNvSpPr/>
              <p:nvPr/>
            </p:nvSpPr>
            <p:spPr>
              <a:xfrm>
                <a:off x="0" y="0"/>
                <a:ext cx="2277990" cy="233935"/>
              </a:xfrm>
              <a:custGeom>
                <a:avLst/>
                <a:gdLst/>
                <a:ahLst/>
                <a:cxnLst/>
                <a:rect l="l" t="t" r="r" b="b"/>
                <a:pathLst>
                  <a:path w="2277990" h="233935">
                    <a:moveTo>
                      <a:pt x="0" y="0"/>
                    </a:moveTo>
                    <a:lnTo>
                      <a:pt x="2277990" y="0"/>
                    </a:lnTo>
                    <a:lnTo>
                      <a:pt x="2277990" y="233935"/>
                    </a:lnTo>
                    <a:lnTo>
                      <a:pt x="0" y="233935"/>
                    </a:lnTo>
                    <a:close/>
                  </a:path>
                </a:pathLst>
              </a:custGeom>
              <a:gradFill rotWithShape="1">
                <a:gsLst>
                  <a:gs pos="0">
                    <a:srgbClr val="E6B964">
                      <a:alpha val="20000"/>
                    </a:srgbClr>
                  </a:gs>
                  <a:gs pos="100000">
                    <a:srgbClr val="F8E287">
                      <a:alpha val="0"/>
                    </a:srgbClr>
                  </a:gs>
                </a:gsLst>
                <a:lin ang="5400000"/>
              </a:gradFill>
            </p:spPr>
          </p:sp>
          <p:sp>
            <p:nvSpPr>
              <p:cNvPr id="38" name="TextBox 38"/>
              <p:cNvSpPr txBox="1"/>
              <p:nvPr/>
            </p:nvSpPr>
            <p:spPr>
              <a:xfrm>
                <a:off x="0" y="-76200"/>
                <a:ext cx="2277990" cy="310135"/>
              </a:xfrm>
              <a:prstGeom prst="rect">
                <a:avLst/>
              </a:prstGeom>
            </p:spPr>
            <p:txBody>
              <a:bodyPr lIns="50800" tIns="50800" rIns="50800" bIns="50800" rtlCol="0" anchor="ctr"/>
              <a:lstStyle/>
              <a:p>
                <a:pPr algn="ctr">
                  <a:lnSpc>
                    <a:spcPts val="4760"/>
                  </a:lnSpc>
                </a:pPr>
                <a:endParaRPr/>
              </a:p>
            </p:txBody>
          </p:sp>
        </p:grpSp>
        <p:sp>
          <p:nvSpPr>
            <p:cNvPr id="39" name="Freeform 39"/>
            <p:cNvSpPr/>
            <p:nvPr/>
          </p:nvSpPr>
          <p:spPr>
            <a:xfrm>
              <a:off x="0" y="2537152"/>
              <a:ext cx="33002614" cy="1505325"/>
            </a:xfrm>
            <a:custGeom>
              <a:avLst/>
              <a:gdLst/>
              <a:ahLst/>
              <a:cxnLst/>
              <a:rect l="l" t="t" r="r" b="b"/>
              <a:pathLst>
                <a:path w="33002614" h="1505325">
                  <a:moveTo>
                    <a:pt x="0" y="0"/>
                  </a:moveTo>
                  <a:lnTo>
                    <a:pt x="33002614" y="0"/>
                  </a:lnTo>
                  <a:lnTo>
                    <a:pt x="33002614" y="1505325"/>
                  </a:lnTo>
                  <a:lnTo>
                    <a:pt x="0" y="1505325"/>
                  </a:lnTo>
                  <a:lnTo>
                    <a:pt x="0" y="0"/>
                  </a:lnTo>
                  <a:close/>
                </a:path>
              </a:pathLst>
            </a:custGeom>
            <a:blipFill>
              <a:blip r:embed="rId7">
                <a:alphaModFix amt="38000"/>
              </a:blip>
              <a:stretch>
                <a:fillRect t="-34955" b="-34955"/>
              </a:stretch>
            </a:blipFill>
            <a:ln cap="sq">
              <a:noFill/>
              <a:prstDash val="solid"/>
              <a:miter/>
            </a:ln>
          </p:spPr>
        </p:sp>
        <p:sp>
          <p:nvSpPr>
            <p:cNvPr id="40" name="Freeform 40"/>
            <p:cNvSpPr/>
            <p:nvPr/>
          </p:nvSpPr>
          <p:spPr>
            <a:xfrm>
              <a:off x="5147638" y="2537152"/>
              <a:ext cx="24781590" cy="679192"/>
            </a:xfrm>
            <a:custGeom>
              <a:avLst/>
              <a:gdLst/>
              <a:ahLst/>
              <a:cxnLst/>
              <a:rect l="l" t="t" r="r" b="b"/>
              <a:pathLst>
                <a:path w="24781590" h="679192">
                  <a:moveTo>
                    <a:pt x="0" y="0"/>
                  </a:moveTo>
                  <a:lnTo>
                    <a:pt x="24781589" y="0"/>
                  </a:lnTo>
                  <a:lnTo>
                    <a:pt x="24781589" y="679192"/>
                  </a:lnTo>
                  <a:lnTo>
                    <a:pt x="0" y="679192"/>
                  </a:lnTo>
                  <a:lnTo>
                    <a:pt x="0" y="0"/>
                  </a:lnTo>
                  <a:close/>
                </a:path>
              </a:pathLst>
            </a:custGeom>
            <a:blipFill>
              <a:blip r:embed="rId8"/>
              <a:stretch>
                <a:fillRect t="-243596" b="-34955"/>
              </a:stretch>
            </a:blipFill>
            <a:ln cap="sq">
              <a:noFill/>
              <a:prstDash val="solid"/>
              <a:miter/>
            </a:ln>
          </p:spPr>
        </p:sp>
      </p:grpSp>
      <p:sp>
        <p:nvSpPr>
          <p:cNvPr id="50" name="TextBox 50"/>
          <p:cNvSpPr txBox="1"/>
          <p:nvPr/>
        </p:nvSpPr>
        <p:spPr>
          <a:xfrm>
            <a:off x="16361252" y="3002698"/>
            <a:ext cx="18100198" cy="2415854"/>
          </a:xfrm>
          <a:prstGeom prst="rect">
            <a:avLst/>
          </a:prstGeom>
        </p:spPr>
        <p:txBody>
          <a:bodyPr wrap="square" lIns="0" tIns="0" rIns="0" bIns="0" rtlCol="0" anchor="t">
            <a:spAutoFit/>
          </a:bodyPr>
          <a:lstStyle/>
          <a:p>
            <a:pPr algn="l">
              <a:lnSpc>
                <a:spcPts val="5454"/>
              </a:lnSpc>
            </a:pPr>
            <a:r>
              <a:rPr lang="en-US" sz="3896" b="1" dirty="0">
                <a:solidFill>
                  <a:srgbClr val="C9030B"/>
                </a:solidFill>
                <a:latin typeface="DejaVu Serif Bold"/>
                <a:ea typeface="DejaVu Serif Bold"/>
                <a:cs typeface="DejaVu Serif Bold"/>
                <a:sym typeface="DejaVu Serif Bold"/>
              </a:rPr>
              <a:t>I. TỪ QUỐC DÂN ĐẠI HỘI TÂN TRÀO ĐẾN CUỘC TỔNG TUYỂN</a:t>
            </a:r>
          </a:p>
          <a:p>
            <a:pPr algn="l">
              <a:lnSpc>
                <a:spcPts val="5454"/>
              </a:lnSpc>
            </a:pPr>
            <a:r>
              <a:rPr lang="en-US" sz="3896" b="1" dirty="0">
                <a:solidFill>
                  <a:srgbClr val="C9030B"/>
                </a:solidFill>
                <a:latin typeface="DejaVu Serif Bold"/>
                <a:ea typeface="DejaVu Serif Bold"/>
                <a:cs typeface="DejaVu Serif Bold"/>
                <a:sym typeface="DejaVu Serif Bold"/>
              </a:rPr>
              <a:t>CỬ ĐẦU TIÊN</a:t>
            </a:r>
          </a:p>
          <a:p>
            <a:pPr algn="ctr">
              <a:lnSpc>
                <a:spcPts val="9230"/>
              </a:lnSpc>
            </a:pPr>
            <a:endParaRPr lang="en-US" sz="3896" b="1" dirty="0">
              <a:solidFill>
                <a:srgbClr val="C9030B"/>
              </a:solidFill>
              <a:latin typeface="DejaVu Serif Bold"/>
              <a:ea typeface="DejaVu Serif Bold"/>
              <a:cs typeface="DejaVu Serif Bold"/>
              <a:sym typeface="DejaVu Serif Bold"/>
            </a:endParaRPr>
          </a:p>
        </p:txBody>
      </p:sp>
      <p:sp>
        <p:nvSpPr>
          <p:cNvPr id="51" name="TextBox 51"/>
          <p:cNvSpPr txBox="1"/>
          <p:nvPr/>
        </p:nvSpPr>
        <p:spPr>
          <a:xfrm>
            <a:off x="16361252" y="6516655"/>
            <a:ext cx="18359693" cy="784855"/>
          </a:xfrm>
          <a:prstGeom prst="rect">
            <a:avLst/>
          </a:prstGeom>
        </p:spPr>
        <p:txBody>
          <a:bodyPr lIns="0" tIns="0" rIns="0" bIns="0" rtlCol="0" anchor="t">
            <a:spAutoFit/>
          </a:bodyPr>
          <a:lstStyle/>
          <a:p>
            <a:pPr algn="l">
              <a:lnSpc>
                <a:spcPts val="6342"/>
              </a:lnSpc>
            </a:pPr>
            <a:r>
              <a:rPr lang="en-US" sz="4530" b="1" dirty="0">
                <a:solidFill>
                  <a:srgbClr val="C9030B"/>
                </a:solidFill>
                <a:latin typeface="DejaVu Serif Bold"/>
                <a:ea typeface="DejaVu Serif Bold"/>
                <a:cs typeface="DejaVu Serif Bold"/>
                <a:sym typeface="DejaVu Serif Bold"/>
              </a:rPr>
              <a:t>II. QUÁ TRÌNH PHÁT TRIỂN CỦA QUỐC HỘI VIỆT NAM</a:t>
            </a:r>
          </a:p>
        </p:txBody>
      </p:sp>
      <p:sp>
        <p:nvSpPr>
          <p:cNvPr id="52" name="TextBox 52"/>
          <p:cNvSpPr txBox="1"/>
          <p:nvPr/>
        </p:nvSpPr>
        <p:spPr>
          <a:xfrm>
            <a:off x="16361252" y="9407967"/>
            <a:ext cx="18359693" cy="2738409"/>
          </a:xfrm>
          <a:prstGeom prst="rect">
            <a:avLst/>
          </a:prstGeom>
        </p:spPr>
        <p:txBody>
          <a:bodyPr lIns="0" tIns="0" rIns="0" bIns="0" rtlCol="0" anchor="t">
            <a:spAutoFit/>
          </a:bodyPr>
          <a:lstStyle/>
          <a:p>
            <a:pPr algn="l">
              <a:lnSpc>
                <a:spcPts val="5485"/>
              </a:lnSpc>
            </a:pPr>
            <a:r>
              <a:rPr lang="en-US" sz="3917" b="1" dirty="0">
                <a:solidFill>
                  <a:srgbClr val="C9030B"/>
                </a:solidFill>
                <a:latin typeface="DejaVu Serif Bold"/>
                <a:ea typeface="DejaVu Serif Bold"/>
                <a:cs typeface="DejaVu Serif Bold"/>
                <a:sym typeface="DejaVu Serif Bold"/>
              </a:rPr>
              <a:t>III. TIẾP TỤC ĐỔI MỚI TỔ CHỨC VÀ HOẠT ĐỘNG CỦA QUỐC HỘI TRONG KỶ NGUYÊN MỚI</a:t>
            </a:r>
          </a:p>
          <a:p>
            <a:pPr algn="l">
              <a:lnSpc>
                <a:spcPts val="5485"/>
              </a:lnSpc>
            </a:pPr>
            <a:endParaRPr lang="en-US" sz="3917" b="1" dirty="0">
              <a:solidFill>
                <a:srgbClr val="C9030B"/>
              </a:solidFill>
              <a:latin typeface="DejaVu Serif Bold"/>
              <a:ea typeface="DejaVu Serif Bold"/>
              <a:cs typeface="DejaVu Serif Bold"/>
              <a:sym typeface="DejaVu Serif Bold"/>
            </a:endParaRPr>
          </a:p>
          <a:p>
            <a:pPr algn="l">
              <a:lnSpc>
                <a:spcPts val="5485"/>
              </a:lnSpc>
            </a:pPr>
            <a:endParaRPr lang="en-US" sz="3917" b="1" dirty="0">
              <a:solidFill>
                <a:srgbClr val="C9030B"/>
              </a:solidFill>
              <a:latin typeface="DejaVu Serif Bold"/>
              <a:ea typeface="DejaVu Serif Bold"/>
              <a:cs typeface="DejaVu Serif Bold"/>
              <a:sym typeface="DejaVu Serif Bold"/>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fade">
                                      <p:cBhvr>
                                        <p:cTn id="7" dur="1000"/>
                                        <p:tgtEl>
                                          <p:spTgt spid="20">
                                            <p:txEl>
                                              <p:pRg st="0" end="0"/>
                                            </p:txEl>
                                          </p:spTgt>
                                        </p:tgtEl>
                                      </p:cBhvr>
                                    </p:animEffect>
                                    <p:anim calcmode="lin" valueType="num">
                                      <p:cBhvr>
                                        <p:cTn id="8"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0"/>
                                        </p:tgtEl>
                                        <p:attrNameLst>
                                          <p:attrName>style.visibility</p:attrName>
                                        </p:attrNameLst>
                                      </p:cBhvr>
                                      <p:to>
                                        <p:strVal val="visible"/>
                                      </p:to>
                                    </p:set>
                                    <p:anim calcmode="lin" valueType="num">
                                      <p:cBhvr additive="base">
                                        <p:cTn id="14" dur="500" fill="hold"/>
                                        <p:tgtEl>
                                          <p:spTgt spid="50"/>
                                        </p:tgtEl>
                                        <p:attrNameLst>
                                          <p:attrName>ppt_x</p:attrName>
                                        </p:attrNameLst>
                                      </p:cBhvr>
                                      <p:tavLst>
                                        <p:tav tm="0">
                                          <p:val>
                                            <p:strVal val="#ppt_x"/>
                                          </p:val>
                                        </p:tav>
                                        <p:tav tm="100000">
                                          <p:val>
                                            <p:strVal val="#ppt_x"/>
                                          </p:val>
                                        </p:tav>
                                      </p:tavLst>
                                    </p:anim>
                                    <p:anim calcmode="lin" valueType="num">
                                      <p:cBhvr additive="base">
                                        <p:cTn id="15" dur="500" fill="hold"/>
                                        <p:tgtEl>
                                          <p:spTgt spid="50"/>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ppt_x"/>
                                          </p:val>
                                        </p:tav>
                                        <p:tav tm="100000">
                                          <p:val>
                                            <p:strVal val="#ppt_x"/>
                                          </p:val>
                                        </p:tav>
                                      </p:tavLst>
                                    </p:anim>
                                    <p:anim calcmode="lin" valueType="num">
                                      <p:cBhvr additive="base">
                                        <p:cTn id="1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51"/>
                                        </p:tgtEl>
                                        <p:attrNameLst>
                                          <p:attrName>style.visibility</p:attrName>
                                        </p:attrNameLst>
                                      </p:cBhvr>
                                      <p:to>
                                        <p:strVal val="visible"/>
                                      </p:to>
                                    </p:set>
                                    <p:animEffect transition="in" filter="fade">
                                      <p:cBhvr>
                                        <p:cTn id="24" dur="500"/>
                                        <p:tgtEl>
                                          <p:spTgt spid="51"/>
                                        </p:tgtEl>
                                      </p:cBhvr>
                                    </p:animEffect>
                                  </p:childTnLst>
                                </p:cTn>
                              </p:par>
                              <p:par>
                                <p:cTn id="25" presetID="10" presetClass="entr" presetSubtype="0" fill="hold" nodeType="with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2"/>
                                        </p:tgtEl>
                                        <p:attrNameLst>
                                          <p:attrName>style.visibility</p:attrName>
                                        </p:attrNameLst>
                                      </p:cBhvr>
                                      <p:to>
                                        <p:strVal val="visible"/>
                                      </p:to>
                                    </p:set>
                                    <p:animEffect transition="in" filter="fade">
                                      <p:cBhvr>
                                        <p:cTn id="32" dur="500"/>
                                        <p:tgtEl>
                                          <p:spTgt spid="52"/>
                                        </p:tgtEl>
                                      </p:cBhvr>
                                    </p:animEffect>
                                  </p:childTnLst>
                                </p:cTn>
                              </p:par>
                              <p:par>
                                <p:cTn id="33" presetID="10" presetClass="entr" presetSubtype="0" fill="hold" nodeType="with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fade">
                                      <p:cBhvr>
                                        <p:cTn id="35"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51" grpId="0"/>
      <p:bldP spid="52"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rgbClr val="D10000">
                <a:alpha val="100000"/>
              </a:srgbClr>
            </a:gs>
            <a:gs pos="100000">
              <a:srgbClr val="9E0101">
                <a:alpha val="100000"/>
              </a:srgbClr>
            </a:gs>
          </a:gsLst>
          <a:lin ang="5400000"/>
        </a:gradFill>
        <a:effectLst/>
      </p:bgPr>
    </p:bg>
    <p:spTree>
      <p:nvGrpSpPr>
        <p:cNvPr id="1" name=""/>
        <p:cNvGrpSpPr/>
        <p:nvPr/>
      </p:nvGrpSpPr>
      <p:grpSpPr>
        <a:xfrm>
          <a:off x="0" y="0"/>
          <a:ext cx="0" cy="0"/>
          <a:chOff x="0" y="0"/>
          <a:chExt cx="0" cy="0"/>
        </a:xfrm>
      </p:grpSpPr>
      <p:sp>
        <p:nvSpPr>
          <p:cNvPr id="2" name="Freeform 2"/>
          <p:cNvSpPr/>
          <p:nvPr/>
        </p:nvSpPr>
        <p:spPr>
          <a:xfrm>
            <a:off x="0" y="-922409"/>
            <a:ext cx="36454791" cy="19569312"/>
          </a:xfrm>
          <a:custGeom>
            <a:avLst/>
            <a:gdLst/>
            <a:ahLst/>
            <a:cxnLst/>
            <a:rect l="l" t="t" r="r" b="b"/>
            <a:pathLst>
              <a:path w="36454791" h="19569312">
                <a:moveTo>
                  <a:pt x="0" y="0"/>
                </a:moveTo>
                <a:lnTo>
                  <a:pt x="36454791" y="0"/>
                </a:lnTo>
                <a:lnTo>
                  <a:pt x="36454791" y="19569312"/>
                </a:lnTo>
                <a:lnTo>
                  <a:pt x="0" y="19569312"/>
                </a:lnTo>
                <a:lnTo>
                  <a:pt x="0" y="0"/>
                </a:lnTo>
                <a:close/>
              </a:path>
            </a:pathLst>
          </a:custGeom>
          <a:blipFill>
            <a:blip r:embed="rId2"/>
            <a:stretch>
              <a:fillRect t="-16655" b="-7457"/>
            </a:stretch>
          </a:blipFill>
        </p:spPr>
      </p:sp>
      <p:grpSp>
        <p:nvGrpSpPr>
          <p:cNvPr id="3" name="Group 3"/>
          <p:cNvGrpSpPr/>
          <p:nvPr/>
        </p:nvGrpSpPr>
        <p:grpSpPr>
          <a:xfrm>
            <a:off x="1306167" y="2524437"/>
            <a:ext cx="33387666" cy="5222907"/>
            <a:chOff x="0" y="0"/>
            <a:chExt cx="5257231" cy="822400"/>
          </a:xfrm>
        </p:grpSpPr>
        <p:sp>
          <p:nvSpPr>
            <p:cNvPr id="4" name="Freeform 4"/>
            <p:cNvSpPr/>
            <p:nvPr/>
          </p:nvSpPr>
          <p:spPr>
            <a:xfrm>
              <a:off x="0" y="0"/>
              <a:ext cx="5257231" cy="822400"/>
            </a:xfrm>
            <a:custGeom>
              <a:avLst/>
              <a:gdLst/>
              <a:ahLst/>
              <a:cxnLst/>
              <a:rect l="l" t="t" r="r" b="b"/>
              <a:pathLst>
                <a:path w="5257231" h="822400">
                  <a:moveTo>
                    <a:pt x="20637" y="0"/>
                  </a:moveTo>
                  <a:lnTo>
                    <a:pt x="5236594" y="0"/>
                  </a:lnTo>
                  <a:cubicBezTo>
                    <a:pt x="5247992" y="0"/>
                    <a:pt x="5257231" y="9240"/>
                    <a:pt x="5257231" y="20637"/>
                  </a:cubicBezTo>
                  <a:lnTo>
                    <a:pt x="5257231" y="801763"/>
                  </a:lnTo>
                  <a:cubicBezTo>
                    <a:pt x="5257231" y="807237"/>
                    <a:pt x="5255057" y="812486"/>
                    <a:pt x="5251187" y="816356"/>
                  </a:cubicBezTo>
                  <a:cubicBezTo>
                    <a:pt x="5247317" y="820226"/>
                    <a:pt x="5242068" y="822400"/>
                    <a:pt x="5236594" y="822400"/>
                  </a:cubicBezTo>
                  <a:lnTo>
                    <a:pt x="20637" y="822400"/>
                  </a:lnTo>
                  <a:cubicBezTo>
                    <a:pt x="15164" y="822400"/>
                    <a:pt x="9915" y="820226"/>
                    <a:pt x="6045" y="816356"/>
                  </a:cubicBezTo>
                  <a:cubicBezTo>
                    <a:pt x="2174" y="812486"/>
                    <a:pt x="0" y="807237"/>
                    <a:pt x="0" y="801763"/>
                  </a:cubicBezTo>
                  <a:lnTo>
                    <a:pt x="0" y="20637"/>
                  </a:lnTo>
                  <a:cubicBezTo>
                    <a:pt x="0" y="15164"/>
                    <a:pt x="2174" y="9915"/>
                    <a:pt x="6045" y="6045"/>
                  </a:cubicBezTo>
                  <a:cubicBezTo>
                    <a:pt x="9915" y="2174"/>
                    <a:pt x="15164" y="0"/>
                    <a:pt x="20637" y="0"/>
                  </a:cubicBezTo>
                  <a:close/>
                </a:path>
              </a:pathLst>
            </a:custGeom>
            <a:solidFill>
              <a:srgbClr val="CCC160">
                <a:alpha val="40784"/>
              </a:srgbClr>
            </a:solidFill>
          </p:spPr>
        </p:sp>
        <p:sp>
          <p:nvSpPr>
            <p:cNvPr id="5" name="TextBox 5"/>
            <p:cNvSpPr txBox="1"/>
            <p:nvPr/>
          </p:nvSpPr>
          <p:spPr>
            <a:xfrm>
              <a:off x="0" y="-57150"/>
              <a:ext cx="5257231" cy="879550"/>
            </a:xfrm>
            <a:prstGeom prst="rect">
              <a:avLst/>
            </a:prstGeom>
          </p:spPr>
          <p:txBody>
            <a:bodyPr lIns="50800" tIns="50800" rIns="50800" bIns="50800" rtlCol="0" anchor="ctr"/>
            <a:lstStyle/>
            <a:p>
              <a:pPr algn="ctr">
                <a:lnSpc>
                  <a:spcPts val="3887"/>
                </a:lnSpc>
              </a:pPr>
              <a:endParaRPr/>
            </a:p>
          </p:txBody>
        </p:sp>
      </p:grpSp>
      <p:grpSp>
        <p:nvGrpSpPr>
          <p:cNvPr id="6" name="Group 6"/>
          <p:cNvGrpSpPr/>
          <p:nvPr/>
        </p:nvGrpSpPr>
        <p:grpSpPr>
          <a:xfrm>
            <a:off x="1348564" y="8939781"/>
            <a:ext cx="33387666" cy="5222907"/>
            <a:chOff x="0" y="0"/>
            <a:chExt cx="5257231" cy="822400"/>
          </a:xfrm>
        </p:grpSpPr>
        <p:sp>
          <p:nvSpPr>
            <p:cNvPr id="7" name="Freeform 7"/>
            <p:cNvSpPr/>
            <p:nvPr/>
          </p:nvSpPr>
          <p:spPr>
            <a:xfrm>
              <a:off x="0" y="0"/>
              <a:ext cx="5257231" cy="822400"/>
            </a:xfrm>
            <a:custGeom>
              <a:avLst/>
              <a:gdLst/>
              <a:ahLst/>
              <a:cxnLst/>
              <a:rect l="l" t="t" r="r" b="b"/>
              <a:pathLst>
                <a:path w="5257231" h="822400">
                  <a:moveTo>
                    <a:pt x="20637" y="0"/>
                  </a:moveTo>
                  <a:lnTo>
                    <a:pt x="5236594" y="0"/>
                  </a:lnTo>
                  <a:cubicBezTo>
                    <a:pt x="5247992" y="0"/>
                    <a:pt x="5257231" y="9240"/>
                    <a:pt x="5257231" y="20637"/>
                  </a:cubicBezTo>
                  <a:lnTo>
                    <a:pt x="5257231" y="801763"/>
                  </a:lnTo>
                  <a:cubicBezTo>
                    <a:pt x="5257231" y="807237"/>
                    <a:pt x="5255057" y="812486"/>
                    <a:pt x="5251187" y="816356"/>
                  </a:cubicBezTo>
                  <a:cubicBezTo>
                    <a:pt x="5247317" y="820226"/>
                    <a:pt x="5242068" y="822400"/>
                    <a:pt x="5236594" y="822400"/>
                  </a:cubicBezTo>
                  <a:lnTo>
                    <a:pt x="20637" y="822400"/>
                  </a:lnTo>
                  <a:cubicBezTo>
                    <a:pt x="15164" y="822400"/>
                    <a:pt x="9915" y="820226"/>
                    <a:pt x="6045" y="816356"/>
                  </a:cubicBezTo>
                  <a:cubicBezTo>
                    <a:pt x="2174" y="812486"/>
                    <a:pt x="0" y="807237"/>
                    <a:pt x="0" y="801763"/>
                  </a:cubicBezTo>
                  <a:lnTo>
                    <a:pt x="0" y="20637"/>
                  </a:lnTo>
                  <a:cubicBezTo>
                    <a:pt x="0" y="15164"/>
                    <a:pt x="2174" y="9915"/>
                    <a:pt x="6045" y="6045"/>
                  </a:cubicBezTo>
                  <a:cubicBezTo>
                    <a:pt x="9915" y="2174"/>
                    <a:pt x="15164" y="0"/>
                    <a:pt x="20637" y="0"/>
                  </a:cubicBezTo>
                  <a:close/>
                </a:path>
              </a:pathLst>
            </a:custGeom>
            <a:solidFill>
              <a:srgbClr val="CCC160">
                <a:alpha val="40784"/>
              </a:srgbClr>
            </a:solidFill>
          </p:spPr>
        </p:sp>
        <p:sp>
          <p:nvSpPr>
            <p:cNvPr id="8" name="TextBox 8"/>
            <p:cNvSpPr txBox="1"/>
            <p:nvPr/>
          </p:nvSpPr>
          <p:spPr>
            <a:xfrm>
              <a:off x="0" y="-57150"/>
              <a:ext cx="5257231" cy="879550"/>
            </a:xfrm>
            <a:prstGeom prst="rect">
              <a:avLst/>
            </a:prstGeom>
          </p:spPr>
          <p:txBody>
            <a:bodyPr lIns="50800" tIns="50800" rIns="50800" bIns="50800" rtlCol="0" anchor="ctr"/>
            <a:lstStyle/>
            <a:p>
              <a:pPr algn="ctr">
                <a:lnSpc>
                  <a:spcPts val="3887"/>
                </a:lnSpc>
              </a:pPr>
              <a:endParaRPr/>
            </a:p>
          </p:txBody>
        </p:sp>
      </p:grpSp>
      <p:sp>
        <p:nvSpPr>
          <p:cNvPr id="9" name="Freeform 9"/>
          <p:cNvSpPr/>
          <p:nvPr/>
        </p:nvSpPr>
        <p:spPr>
          <a:xfrm rot="215523">
            <a:off x="230456" y="10598581"/>
            <a:ext cx="36574315" cy="8503528"/>
          </a:xfrm>
          <a:custGeom>
            <a:avLst/>
            <a:gdLst/>
            <a:ahLst/>
            <a:cxnLst/>
            <a:rect l="l" t="t" r="r" b="b"/>
            <a:pathLst>
              <a:path w="36574315" h="8503528">
                <a:moveTo>
                  <a:pt x="0" y="0"/>
                </a:moveTo>
                <a:lnTo>
                  <a:pt x="36574315" y="0"/>
                </a:lnTo>
                <a:lnTo>
                  <a:pt x="36574315" y="8503528"/>
                </a:lnTo>
                <a:lnTo>
                  <a:pt x="0" y="8503528"/>
                </a:lnTo>
                <a:lnTo>
                  <a:pt x="0" y="0"/>
                </a:lnTo>
                <a:close/>
              </a:path>
            </a:pathLst>
          </a:custGeom>
          <a:blipFill>
            <a:blip r:embed="rId3"/>
            <a:stretch>
              <a:fillRect/>
            </a:stretch>
          </a:blipFill>
        </p:spPr>
      </p:sp>
      <p:sp>
        <p:nvSpPr>
          <p:cNvPr id="10" name="Freeform 10"/>
          <p:cNvSpPr/>
          <p:nvPr/>
        </p:nvSpPr>
        <p:spPr>
          <a:xfrm rot="4339001">
            <a:off x="27585721" y="-2239193"/>
            <a:ext cx="10910594" cy="8078386"/>
          </a:xfrm>
          <a:custGeom>
            <a:avLst/>
            <a:gdLst/>
            <a:ahLst/>
            <a:cxnLst/>
            <a:rect l="l" t="t" r="r" b="b"/>
            <a:pathLst>
              <a:path w="10910594" h="8078386">
                <a:moveTo>
                  <a:pt x="0" y="0"/>
                </a:moveTo>
                <a:lnTo>
                  <a:pt x="10910594" y="0"/>
                </a:lnTo>
                <a:lnTo>
                  <a:pt x="10910594" y="8078386"/>
                </a:lnTo>
                <a:lnTo>
                  <a:pt x="0" y="8078386"/>
                </a:lnTo>
                <a:lnTo>
                  <a:pt x="0" y="0"/>
                </a:lnTo>
                <a:close/>
              </a:path>
            </a:pathLst>
          </a:custGeom>
          <a:blipFill>
            <a:blip r:embed="rId4"/>
            <a:stretch>
              <a:fillRect/>
            </a:stretch>
          </a:blipFill>
        </p:spPr>
      </p:sp>
      <p:sp>
        <p:nvSpPr>
          <p:cNvPr id="11" name="TextBox 11"/>
          <p:cNvSpPr txBox="1"/>
          <p:nvPr/>
        </p:nvSpPr>
        <p:spPr>
          <a:xfrm>
            <a:off x="1348564" y="1189125"/>
            <a:ext cx="37197872" cy="2653758"/>
          </a:xfrm>
          <a:prstGeom prst="rect">
            <a:avLst/>
          </a:prstGeom>
        </p:spPr>
        <p:txBody>
          <a:bodyPr lIns="0" tIns="0" rIns="0" bIns="0" rtlCol="0" anchor="t">
            <a:spAutoFit/>
          </a:bodyPr>
          <a:lstStyle/>
          <a:p>
            <a:pPr algn="l">
              <a:lnSpc>
                <a:spcPts val="10704"/>
              </a:lnSpc>
            </a:pPr>
            <a:r>
              <a:rPr lang="en-US" sz="7646" dirty="0">
                <a:solidFill>
                  <a:srgbClr val="C9030B"/>
                </a:solidFill>
                <a:latin typeface="Paytone One"/>
                <a:ea typeface="Paytone One"/>
                <a:cs typeface="Paytone One"/>
                <a:sym typeface="Paytone One"/>
              </a:rPr>
              <a:t>3.NHỮNG ĐỊNH HƯỚNG,YÊU CẦU ĐỔI MỚI</a:t>
            </a:r>
          </a:p>
          <a:p>
            <a:pPr algn="l">
              <a:lnSpc>
                <a:spcPts val="10704"/>
              </a:lnSpc>
            </a:pPr>
            <a:endParaRPr lang="en-US" sz="7646" dirty="0">
              <a:solidFill>
                <a:srgbClr val="C9030B"/>
              </a:solidFill>
              <a:latin typeface="Paytone One"/>
              <a:ea typeface="Paytone One"/>
              <a:cs typeface="Paytone One"/>
              <a:sym typeface="Paytone One"/>
            </a:endParaRPr>
          </a:p>
        </p:txBody>
      </p:sp>
      <p:sp>
        <p:nvSpPr>
          <p:cNvPr id="12" name="TextBox 12"/>
          <p:cNvSpPr txBox="1"/>
          <p:nvPr/>
        </p:nvSpPr>
        <p:spPr>
          <a:xfrm>
            <a:off x="1390961" y="7604469"/>
            <a:ext cx="37197872" cy="1301208"/>
          </a:xfrm>
          <a:prstGeom prst="rect">
            <a:avLst/>
          </a:prstGeom>
        </p:spPr>
        <p:txBody>
          <a:bodyPr lIns="0" tIns="0" rIns="0" bIns="0" rtlCol="0" anchor="t">
            <a:spAutoFit/>
          </a:bodyPr>
          <a:lstStyle/>
          <a:p>
            <a:pPr algn="l">
              <a:lnSpc>
                <a:spcPts val="10704"/>
              </a:lnSpc>
            </a:pPr>
            <a:r>
              <a:rPr lang="en-US" sz="7646" dirty="0">
                <a:solidFill>
                  <a:srgbClr val="C9030B"/>
                </a:solidFill>
                <a:latin typeface="Paytone One"/>
                <a:ea typeface="Paytone One"/>
                <a:cs typeface="Paytone One"/>
                <a:sym typeface="Paytone One"/>
              </a:rPr>
              <a:t>4. Ý </a:t>
            </a:r>
            <a:r>
              <a:rPr lang="en-US" sz="7646" dirty="0" err="1">
                <a:solidFill>
                  <a:srgbClr val="C9030B"/>
                </a:solidFill>
                <a:latin typeface="Paytone One"/>
                <a:ea typeface="Paytone One"/>
                <a:cs typeface="Paytone One"/>
                <a:sym typeface="Paytone One"/>
              </a:rPr>
              <a:t>nghĩa</a:t>
            </a:r>
            <a:r>
              <a:rPr lang="en-US" sz="7646" dirty="0">
                <a:solidFill>
                  <a:srgbClr val="C9030B"/>
                </a:solidFill>
                <a:latin typeface="Paytone One"/>
                <a:ea typeface="Paytone One"/>
                <a:cs typeface="Paytone One"/>
                <a:sym typeface="Paytone One"/>
              </a:rPr>
              <a:t> </a:t>
            </a:r>
            <a:r>
              <a:rPr lang="en-US" sz="7646" dirty="0" err="1">
                <a:solidFill>
                  <a:srgbClr val="C9030B"/>
                </a:solidFill>
                <a:latin typeface="Paytone One"/>
                <a:ea typeface="Paytone One"/>
                <a:cs typeface="Paytone One"/>
                <a:sym typeface="Paytone One"/>
              </a:rPr>
              <a:t>kỷ</a:t>
            </a:r>
            <a:r>
              <a:rPr lang="en-US" sz="7646" dirty="0">
                <a:solidFill>
                  <a:srgbClr val="C9030B"/>
                </a:solidFill>
                <a:latin typeface="Paytone One"/>
                <a:ea typeface="Paytone One"/>
                <a:cs typeface="Paytone One"/>
                <a:sym typeface="Paytone One"/>
              </a:rPr>
              <a:t> </a:t>
            </a:r>
            <a:r>
              <a:rPr lang="en-US" sz="7646" dirty="0" err="1">
                <a:solidFill>
                  <a:srgbClr val="C9030B"/>
                </a:solidFill>
                <a:latin typeface="Paytone One"/>
                <a:ea typeface="Paytone One"/>
                <a:cs typeface="Paytone One"/>
                <a:sym typeface="Paytone One"/>
              </a:rPr>
              <a:t>niệm</a:t>
            </a:r>
            <a:r>
              <a:rPr lang="en-US" sz="7646" dirty="0">
                <a:solidFill>
                  <a:srgbClr val="C9030B"/>
                </a:solidFill>
                <a:latin typeface="Paytone One"/>
                <a:ea typeface="Paytone One"/>
                <a:cs typeface="Paytone One"/>
                <a:sym typeface="Paytone One"/>
              </a:rPr>
              <a:t> 80 </a:t>
            </a:r>
            <a:r>
              <a:rPr lang="en-US" sz="7646" dirty="0" err="1">
                <a:solidFill>
                  <a:srgbClr val="C9030B"/>
                </a:solidFill>
                <a:latin typeface="Paytone One"/>
                <a:ea typeface="Paytone One"/>
                <a:cs typeface="Paytone One"/>
                <a:sym typeface="Paytone One"/>
              </a:rPr>
              <a:t>năm</a:t>
            </a:r>
            <a:r>
              <a:rPr lang="en-US" sz="7646" dirty="0">
                <a:solidFill>
                  <a:srgbClr val="C9030B"/>
                </a:solidFill>
                <a:latin typeface="Paytone One"/>
                <a:ea typeface="Paytone One"/>
                <a:cs typeface="Paytone One"/>
                <a:sym typeface="Paytone One"/>
              </a:rPr>
              <a:t> Quốc hội</a:t>
            </a:r>
          </a:p>
        </p:txBody>
      </p:sp>
      <p:sp>
        <p:nvSpPr>
          <p:cNvPr id="13" name="TextBox 13"/>
          <p:cNvSpPr txBox="1"/>
          <p:nvPr/>
        </p:nvSpPr>
        <p:spPr>
          <a:xfrm>
            <a:off x="1390961" y="9346903"/>
            <a:ext cx="32809039" cy="3793502"/>
          </a:xfrm>
          <a:prstGeom prst="rect">
            <a:avLst/>
          </a:prstGeom>
        </p:spPr>
        <p:txBody>
          <a:bodyPr lIns="0" tIns="0" rIns="0" bIns="0" rtlCol="0" anchor="t">
            <a:spAutoFit/>
          </a:bodyPr>
          <a:lstStyle/>
          <a:p>
            <a:pPr marL="1165756" lvl="1" indent="-582878" algn="l">
              <a:lnSpc>
                <a:spcPts val="7559"/>
              </a:lnSpc>
              <a:buFont typeface="Arial"/>
              <a:buChar char="•"/>
            </a:pPr>
            <a:r>
              <a:rPr lang="en-US" sz="5399" dirty="0" err="1">
                <a:solidFill>
                  <a:srgbClr val="000000"/>
                </a:solidFill>
                <a:latin typeface="DejaVu Serif"/>
                <a:ea typeface="DejaVu Serif"/>
                <a:cs typeface="DejaVu Serif"/>
                <a:sym typeface="DejaVu Serif"/>
              </a:rPr>
              <a:t>Là</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dịp</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ôn</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lại</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lịch</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sử</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khẳng</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định</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thành</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tựu</a:t>
            </a:r>
            <a:r>
              <a:rPr lang="en-US" sz="5399" dirty="0">
                <a:solidFill>
                  <a:srgbClr val="000000"/>
                </a:solidFill>
                <a:latin typeface="DejaVu Serif"/>
                <a:ea typeface="DejaVu Serif"/>
                <a:cs typeface="DejaVu Serif"/>
                <a:sym typeface="DejaVu Serif"/>
              </a:rPr>
              <a:t> 80 </a:t>
            </a:r>
            <a:r>
              <a:rPr lang="en-US" sz="5399" dirty="0" err="1">
                <a:solidFill>
                  <a:srgbClr val="000000"/>
                </a:solidFill>
                <a:latin typeface="DejaVu Serif"/>
                <a:ea typeface="DejaVu Serif"/>
                <a:cs typeface="DejaVu Serif"/>
                <a:sym typeface="DejaVu Serif"/>
              </a:rPr>
              <a:t>năm</a:t>
            </a:r>
            <a:r>
              <a:rPr lang="en-US" sz="5399" dirty="0">
                <a:solidFill>
                  <a:srgbClr val="000000"/>
                </a:solidFill>
                <a:latin typeface="DejaVu Serif"/>
                <a:ea typeface="DejaVu Serif"/>
                <a:cs typeface="DejaVu Serif"/>
                <a:sym typeface="DejaVu Serif"/>
              </a:rPr>
              <a:t> qua.</a:t>
            </a:r>
          </a:p>
          <a:p>
            <a:pPr marL="1165756" lvl="1" indent="-582878" algn="l">
              <a:lnSpc>
                <a:spcPts val="7559"/>
              </a:lnSpc>
              <a:buFont typeface="Arial"/>
              <a:buChar char="•"/>
            </a:pPr>
            <a:r>
              <a:rPr lang="en-US" sz="5399" dirty="0" err="1">
                <a:solidFill>
                  <a:srgbClr val="000000"/>
                </a:solidFill>
                <a:latin typeface="DejaVu Serif"/>
                <a:ea typeface="DejaVu Serif"/>
                <a:cs typeface="DejaVu Serif"/>
                <a:sym typeface="DejaVu Serif"/>
              </a:rPr>
              <a:t>Kế</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thừa</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truyền</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thống</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kinh</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nghiệm</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dưới</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sự</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lãnh</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đạo</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của</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Đảng</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và</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sự</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ủng</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hộ</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của</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Nhân</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dân</a:t>
            </a:r>
            <a:r>
              <a:rPr lang="en-US" sz="5399" dirty="0">
                <a:solidFill>
                  <a:srgbClr val="000000"/>
                </a:solidFill>
                <a:latin typeface="DejaVu Serif"/>
                <a:ea typeface="DejaVu Serif"/>
                <a:cs typeface="DejaVu Serif"/>
                <a:sym typeface="DejaVu Serif"/>
              </a:rPr>
              <a:t>, Quốc hội </a:t>
            </a:r>
            <a:r>
              <a:rPr lang="en-US" sz="5399" dirty="0" err="1">
                <a:solidFill>
                  <a:srgbClr val="000000"/>
                </a:solidFill>
                <a:latin typeface="DejaVu Serif"/>
                <a:ea typeface="DejaVu Serif"/>
                <a:cs typeface="DejaVu Serif"/>
                <a:sym typeface="DejaVu Serif"/>
              </a:rPr>
              <a:t>sẽ</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tiếp</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tục</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hoàn</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thành</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vai</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trò</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là</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cơ</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quan</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quyền</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lực</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nhà</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nước</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cao</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nhất</a:t>
            </a:r>
            <a:r>
              <a:rPr lang="en-US" sz="5399" dirty="0">
                <a:solidFill>
                  <a:srgbClr val="000000"/>
                </a:solidFill>
                <a:latin typeface="DejaVu Serif"/>
                <a:ea typeface="DejaVu Serif"/>
                <a:cs typeface="DejaVu Serif"/>
                <a:sym typeface="DejaVu Serif"/>
              </a:rPr>
              <a:t>.</a:t>
            </a:r>
          </a:p>
          <a:p>
            <a:pPr marL="1165756" lvl="1" indent="-582878" algn="l">
              <a:lnSpc>
                <a:spcPts val="7559"/>
              </a:lnSpc>
              <a:buFont typeface="Arial"/>
              <a:buChar char="•"/>
            </a:pPr>
            <a:r>
              <a:rPr lang="en-US" sz="5399" dirty="0" err="1">
                <a:solidFill>
                  <a:srgbClr val="000000"/>
                </a:solidFill>
                <a:latin typeface="DejaVu Serif"/>
                <a:ea typeface="DejaVu Serif"/>
                <a:cs typeface="DejaVu Serif"/>
                <a:sym typeface="DejaVu Serif"/>
              </a:rPr>
              <a:t>Hướng</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đến</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mục</a:t>
            </a:r>
            <a:r>
              <a:rPr lang="en-US" sz="5399" dirty="0">
                <a:solidFill>
                  <a:srgbClr val="000000"/>
                </a:solidFill>
                <a:latin typeface="DejaVu Serif"/>
                <a:ea typeface="DejaVu Serif"/>
                <a:cs typeface="DejaVu Serif"/>
                <a:sym typeface="DejaVu Serif"/>
              </a:rPr>
              <a:t> </a:t>
            </a:r>
            <a:r>
              <a:rPr lang="en-US" sz="5399" dirty="0" err="1">
                <a:solidFill>
                  <a:srgbClr val="000000"/>
                </a:solidFill>
                <a:latin typeface="DejaVu Serif"/>
                <a:ea typeface="DejaVu Serif"/>
                <a:cs typeface="DejaVu Serif"/>
                <a:sym typeface="DejaVu Serif"/>
              </a:rPr>
              <a:t>tiêu</a:t>
            </a:r>
            <a:r>
              <a:rPr lang="en-US" sz="5399" dirty="0">
                <a:solidFill>
                  <a:srgbClr val="000000"/>
                </a:solidFill>
                <a:latin typeface="DejaVu Serif"/>
                <a:ea typeface="DejaVu Serif"/>
                <a:cs typeface="DejaVu Serif"/>
                <a:sym typeface="DejaVu Serif"/>
              </a:rPr>
              <a:t>: </a:t>
            </a:r>
            <a:r>
              <a:rPr lang="en-US" sz="5399" b="1" i="1" dirty="0">
                <a:solidFill>
                  <a:srgbClr val="000000"/>
                </a:solidFill>
                <a:latin typeface="DejaVu Serif Bold Italics"/>
                <a:ea typeface="DejaVu Serif Bold Italics"/>
                <a:cs typeface="DejaVu Serif Bold Italics"/>
                <a:sym typeface="DejaVu Serif Bold Italics"/>
              </a:rPr>
              <a:t>“</a:t>
            </a:r>
            <a:r>
              <a:rPr lang="en-US" sz="5399" b="1" i="1" dirty="0" err="1">
                <a:solidFill>
                  <a:srgbClr val="000000"/>
                </a:solidFill>
                <a:latin typeface="DejaVu Serif Bold Italics"/>
                <a:ea typeface="DejaVu Serif Bold Italics"/>
                <a:cs typeface="DejaVu Serif Bold Italics"/>
                <a:sym typeface="DejaVu Serif Bold Italics"/>
              </a:rPr>
              <a:t>Dân</a:t>
            </a:r>
            <a:r>
              <a:rPr lang="en-US" sz="5399" b="1" i="1" dirty="0">
                <a:solidFill>
                  <a:srgbClr val="000000"/>
                </a:solidFill>
                <a:latin typeface="DejaVu Serif Bold Italics"/>
                <a:ea typeface="DejaVu Serif Bold Italics"/>
                <a:cs typeface="DejaVu Serif Bold Italics"/>
                <a:sym typeface="DejaVu Serif Bold Italics"/>
              </a:rPr>
              <a:t> </a:t>
            </a:r>
            <a:r>
              <a:rPr lang="en-US" sz="5399" b="1" i="1" dirty="0" err="1">
                <a:solidFill>
                  <a:srgbClr val="000000"/>
                </a:solidFill>
                <a:latin typeface="DejaVu Serif Bold Italics"/>
                <a:ea typeface="DejaVu Serif Bold Italics"/>
                <a:cs typeface="DejaVu Serif Bold Italics"/>
                <a:sym typeface="DejaVu Serif Bold Italics"/>
              </a:rPr>
              <a:t>giàu</a:t>
            </a:r>
            <a:r>
              <a:rPr lang="en-US" sz="5399" b="1" i="1" dirty="0">
                <a:solidFill>
                  <a:srgbClr val="000000"/>
                </a:solidFill>
                <a:latin typeface="DejaVu Serif Bold Italics"/>
                <a:ea typeface="DejaVu Serif Bold Italics"/>
                <a:cs typeface="DejaVu Serif Bold Italics"/>
                <a:sym typeface="DejaVu Serif Bold Italics"/>
              </a:rPr>
              <a:t>, </a:t>
            </a:r>
            <a:r>
              <a:rPr lang="en-US" sz="5399" b="1" i="1" dirty="0" err="1">
                <a:solidFill>
                  <a:srgbClr val="000000"/>
                </a:solidFill>
                <a:latin typeface="DejaVu Serif Bold Italics"/>
                <a:ea typeface="DejaVu Serif Bold Italics"/>
                <a:cs typeface="DejaVu Serif Bold Italics"/>
                <a:sym typeface="DejaVu Serif Bold Italics"/>
              </a:rPr>
              <a:t>nước</a:t>
            </a:r>
            <a:r>
              <a:rPr lang="en-US" sz="5399" b="1" i="1" dirty="0">
                <a:solidFill>
                  <a:srgbClr val="000000"/>
                </a:solidFill>
                <a:latin typeface="DejaVu Serif Bold Italics"/>
                <a:ea typeface="DejaVu Serif Bold Italics"/>
                <a:cs typeface="DejaVu Serif Bold Italics"/>
                <a:sym typeface="DejaVu Serif Bold Italics"/>
              </a:rPr>
              <a:t> </a:t>
            </a:r>
            <a:r>
              <a:rPr lang="en-US" sz="5399" b="1" i="1" dirty="0" err="1">
                <a:solidFill>
                  <a:srgbClr val="000000"/>
                </a:solidFill>
                <a:latin typeface="DejaVu Serif Bold Italics"/>
                <a:ea typeface="DejaVu Serif Bold Italics"/>
                <a:cs typeface="DejaVu Serif Bold Italics"/>
                <a:sym typeface="DejaVu Serif Bold Italics"/>
              </a:rPr>
              <a:t>mạnh</a:t>
            </a:r>
            <a:r>
              <a:rPr lang="en-US" sz="5399" b="1" i="1" dirty="0">
                <a:solidFill>
                  <a:srgbClr val="000000"/>
                </a:solidFill>
                <a:latin typeface="DejaVu Serif Bold Italics"/>
                <a:ea typeface="DejaVu Serif Bold Italics"/>
                <a:cs typeface="DejaVu Serif Bold Italics"/>
                <a:sym typeface="DejaVu Serif Bold Italics"/>
              </a:rPr>
              <a:t>, </a:t>
            </a:r>
            <a:r>
              <a:rPr lang="en-US" sz="5399" b="1" i="1" dirty="0" err="1">
                <a:solidFill>
                  <a:srgbClr val="000000"/>
                </a:solidFill>
                <a:latin typeface="DejaVu Serif Bold Italics"/>
                <a:ea typeface="DejaVu Serif Bold Italics"/>
                <a:cs typeface="DejaVu Serif Bold Italics"/>
                <a:sym typeface="DejaVu Serif Bold Italics"/>
              </a:rPr>
              <a:t>dân</a:t>
            </a:r>
            <a:r>
              <a:rPr lang="en-US" sz="5399" b="1" i="1" dirty="0">
                <a:solidFill>
                  <a:srgbClr val="000000"/>
                </a:solidFill>
                <a:latin typeface="DejaVu Serif Bold Italics"/>
                <a:ea typeface="DejaVu Serif Bold Italics"/>
                <a:cs typeface="DejaVu Serif Bold Italics"/>
                <a:sym typeface="DejaVu Serif Bold Italics"/>
              </a:rPr>
              <a:t> </a:t>
            </a:r>
            <a:r>
              <a:rPr lang="en-US" sz="5399" b="1" i="1" dirty="0" err="1">
                <a:solidFill>
                  <a:srgbClr val="000000"/>
                </a:solidFill>
                <a:latin typeface="DejaVu Serif Bold Italics"/>
                <a:ea typeface="DejaVu Serif Bold Italics"/>
                <a:cs typeface="DejaVu Serif Bold Italics"/>
                <a:sym typeface="DejaVu Serif Bold Italics"/>
              </a:rPr>
              <a:t>chủ</a:t>
            </a:r>
            <a:r>
              <a:rPr lang="en-US" sz="5399" b="1" i="1" dirty="0">
                <a:solidFill>
                  <a:srgbClr val="000000"/>
                </a:solidFill>
                <a:latin typeface="DejaVu Serif Bold Italics"/>
                <a:ea typeface="DejaVu Serif Bold Italics"/>
                <a:cs typeface="DejaVu Serif Bold Italics"/>
                <a:sym typeface="DejaVu Serif Bold Italics"/>
              </a:rPr>
              <a:t>, </a:t>
            </a:r>
            <a:r>
              <a:rPr lang="en-US" sz="5399" b="1" i="1" dirty="0" err="1">
                <a:solidFill>
                  <a:srgbClr val="000000"/>
                </a:solidFill>
                <a:latin typeface="DejaVu Serif Bold Italics"/>
                <a:ea typeface="DejaVu Serif Bold Italics"/>
                <a:cs typeface="DejaVu Serif Bold Italics"/>
                <a:sym typeface="DejaVu Serif Bold Italics"/>
              </a:rPr>
              <a:t>công</a:t>
            </a:r>
            <a:r>
              <a:rPr lang="en-US" sz="5399" b="1" i="1" dirty="0">
                <a:solidFill>
                  <a:srgbClr val="000000"/>
                </a:solidFill>
                <a:latin typeface="DejaVu Serif Bold Italics"/>
                <a:ea typeface="DejaVu Serif Bold Italics"/>
                <a:cs typeface="DejaVu Serif Bold Italics"/>
                <a:sym typeface="DejaVu Serif Bold Italics"/>
              </a:rPr>
              <a:t> </a:t>
            </a:r>
            <a:r>
              <a:rPr lang="en-US" sz="5399" b="1" i="1" dirty="0" err="1">
                <a:solidFill>
                  <a:srgbClr val="000000"/>
                </a:solidFill>
                <a:latin typeface="DejaVu Serif Bold Italics"/>
                <a:ea typeface="DejaVu Serif Bold Italics"/>
                <a:cs typeface="DejaVu Serif Bold Italics"/>
                <a:sym typeface="DejaVu Serif Bold Italics"/>
              </a:rPr>
              <a:t>bằng</a:t>
            </a:r>
            <a:r>
              <a:rPr lang="en-US" sz="5399" b="1" i="1" dirty="0">
                <a:solidFill>
                  <a:srgbClr val="000000"/>
                </a:solidFill>
                <a:latin typeface="DejaVu Serif Bold Italics"/>
                <a:ea typeface="DejaVu Serif Bold Italics"/>
                <a:cs typeface="DejaVu Serif Bold Italics"/>
                <a:sym typeface="DejaVu Serif Bold Italics"/>
              </a:rPr>
              <a:t>, </a:t>
            </a:r>
            <a:r>
              <a:rPr lang="en-US" sz="5399" b="1" i="1" dirty="0" err="1">
                <a:solidFill>
                  <a:srgbClr val="000000"/>
                </a:solidFill>
                <a:latin typeface="DejaVu Serif Bold Italics"/>
                <a:ea typeface="DejaVu Serif Bold Italics"/>
                <a:cs typeface="DejaVu Serif Bold Italics"/>
                <a:sym typeface="DejaVu Serif Bold Italics"/>
              </a:rPr>
              <a:t>văn</a:t>
            </a:r>
            <a:r>
              <a:rPr lang="en-US" sz="5399" b="1" i="1" dirty="0">
                <a:solidFill>
                  <a:srgbClr val="000000"/>
                </a:solidFill>
                <a:latin typeface="DejaVu Serif Bold Italics"/>
                <a:ea typeface="DejaVu Serif Bold Italics"/>
                <a:cs typeface="DejaVu Serif Bold Italics"/>
                <a:sym typeface="DejaVu Serif Bold Italics"/>
              </a:rPr>
              <a:t> </a:t>
            </a:r>
            <a:r>
              <a:rPr lang="en-US" sz="5399" b="1" i="1" dirty="0" err="1">
                <a:solidFill>
                  <a:srgbClr val="000000"/>
                </a:solidFill>
                <a:latin typeface="DejaVu Serif Bold Italics"/>
                <a:ea typeface="DejaVu Serif Bold Italics"/>
                <a:cs typeface="DejaVu Serif Bold Italics"/>
                <a:sym typeface="DejaVu Serif Bold Italics"/>
              </a:rPr>
              <a:t>minh</a:t>
            </a:r>
            <a:r>
              <a:rPr lang="en-US" sz="5399" b="1" i="1" dirty="0">
                <a:solidFill>
                  <a:srgbClr val="000000"/>
                </a:solidFill>
                <a:latin typeface="DejaVu Serif Bold Italics"/>
                <a:ea typeface="DejaVu Serif Bold Italics"/>
                <a:cs typeface="DejaVu Serif Bold Italics"/>
                <a:sym typeface="DejaVu Serif Bold Italics"/>
              </a:rPr>
              <a:t>.”</a:t>
            </a:r>
          </a:p>
        </p:txBody>
      </p:sp>
      <p:sp>
        <p:nvSpPr>
          <p:cNvPr id="14" name="TextBox 14"/>
          <p:cNvSpPr txBox="1"/>
          <p:nvPr/>
        </p:nvSpPr>
        <p:spPr>
          <a:xfrm>
            <a:off x="1637877" y="3185165"/>
            <a:ext cx="32562123" cy="3788184"/>
          </a:xfrm>
          <a:prstGeom prst="rect">
            <a:avLst/>
          </a:prstGeom>
        </p:spPr>
        <p:txBody>
          <a:bodyPr lIns="0" tIns="0" rIns="0" bIns="0" rtlCol="0" anchor="t">
            <a:spAutoFit/>
          </a:bodyPr>
          <a:lstStyle/>
          <a:p>
            <a:pPr marL="1156983" lvl="1" indent="-578492" algn="l">
              <a:lnSpc>
                <a:spcPts val="7502"/>
              </a:lnSpc>
              <a:buFont typeface="Arial"/>
              <a:buChar char="•"/>
            </a:pPr>
            <a:r>
              <a:rPr lang="en-US" sz="5358" dirty="0" err="1">
                <a:solidFill>
                  <a:srgbClr val="000000"/>
                </a:solidFill>
                <a:latin typeface="DejaVu Serif"/>
                <a:ea typeface="DejaVu Serif"/>
                <a:cs typeface="DejaVu Serif"/>
                <a:sym typeface="DejaVu Serif"/>
              </a:rPr>
              <a:t>Nghị</a:t>
            </a:r>
            <a:r>
              <a:rPr lang="en-US" sz="5358" dirty="0">
                <a:solidFill>
                  <a:srgbClr val="000000"/>
                </a:solidFill>
                <a:latin typeface="DejaVu Serif"/>
                <a:ea typeface="DejaVu Serif"/>
                <a:cs typeface="DejaVu Serif"/>
                <a:sym typeface="DejaVu Serif"/>
              </a:rPr>
              <a:t> </a:t>
            </a:r>
            <a:r>
              <a:rPr lang="en-US" sz="5358" dirty="0" err="1">
                <a:solidFill>
                  <a:srgbClr val="000000"/>
                </a:solidFill>
                <a:latin typeface="DejaVu Serif"/>
                <a:ea typeface="DejaVu Serif"/>
                <a:cs typeface="DejaVu Serif"/>
                <a:sym typeface="DejaVu Serif"/>
              </a:rPr>
              <a:t>quyết</a:t>
            </a:r>
            <a:r>
              <a:rPr lang="en-US" sz="5358" dirty="0">
                <a:solidFill>
                  <a:srgbClr val="000000"/>
                </a:solidFill>
                <a:latin typeface="DejaVu Serif"/>
                <a:ea typeface="DejaVu Serif"/>
                <a:cs typeface="DejaVu Serif"/>
                <a:sym typeface="DejaVu Serif"/>
              </a:rPr>
              <a:t> </a:t>
            </a:r>
            <a:r>
              <a:rPr lang="en-US" sz="5358" dirty="0" err="1">
                <a:solidFill>
                  <a:srgbClr val="000000"/>
                </a:solidFill>
                <a:latin typeface="DejaVu Serif"/>
                <a:ea typeface="DejaVu Serif"/>
                <a:cs typeface="DejaVu Serif"/>
                <a:sym typeface="DejaVu Serif"/>
              </a:rPr>
              <a:t>số</a:t>
            </a:r>
            <a:r>
              <a:rPr lang="en-US" sz="5358" dirty="0">
                <a:solidFill>
                  <a:srgbClr val="000000"/>
                </a:solidFill>
                <a:latin typeface="DejaVu Serif"/>
                <a:ea typeface="DejaVu Serif"/>
                <a:cs typeface="DejaVu Serif"/>
                <a:sym typeface="DejaVu Serif"/>
              </a:rPr>
              <a:t> 27-NQ/TW (2022) </a:t>
            </a:r>
            <a:r>
              <a:rPr lang="en-US" sz="5358" dirty="0" err="1">
                <a:solidFill>
                  <a:srgbClr val="000000"/>
                </a:solidFill>
                <a:latin typeface="DejaVu Serif"/>
                <a:ea typeface="DejaVu Serif"/>
                <a:cs typeface="DejaVu Serif"/>
                <a:sym typeface="DejaVu Serif"/>
              </a:rPr>
              <a:t>là</a:t>
            </a:r>
            <a:r>
              <a:rPr lang="en-US" sz="5358" dirty="0">
                <a:solidFill>
                  <a:srgbClr val="000000"/>
                </a:solidFill>
                <a:latin typeface="DejaVu Serif"/>
                <a:ea typeface="DejaVu Serif"/>
                <a:cs typeface="DejaVu Serif"/>
                <a:sym typeface="DejaVu Serif"/>
              </a:rPr>
              <a:t> </a:t>
            </a:r>
            <a:r>
              <a:rPr lang="en-US" sz="5358" dirty="0" err="1">
                <a:solidFill>
                  <a:srgbClr val="000000"/>
                </a:solidFill>
                <a:latin typeface="DejaVu Serif"/>
                <a:ea typeface="DejaVu Serif"/>
                <a:cs typeface="DejaVu Serif"/>
                <a:sym typeface="DejaVu Serif"/>
              </a:rPr>
              <a:t>nền</a:t>
            </a:r>
            <a:r>
              <a:rPr lang="en-US" sz="5358" dirty="0">
                <a:solidFill>
                  <a:srgbClr val="000000"/>
                </a:solidFill>
                <a:latin typeface="DejaVu Serif"/>
                <a:ea typeface="DejaVu Serif"/>
                <a:cs typeface="DejaVu Serif"/>
                <a:sym typeface="DejaVu Serif"/>
              </a:rPr>
              <a:t> </a:t>
            </a:r>
            <a:r>
              <a:rPr lang="en-US" sz="5358" dirty="0" err="1">
                <a:solidFill>
                  <a:srgbClr val="000000"/>
                </a:solidFill>
                <a:latin typeface="DejaVu Serif"/>
                <a:ea typeface="DejaVu Serif"/>
                <a:cs typeface="DejaVu Serif"/>
                <a:sym typeface="DejaVu Serif"/>
              </a:rPr>
              <a:t>tảng</a:t>
            </a:r>
            <a:r>
              <a:rPr lang="en-US" sz="5358" dirty="0">
                <a:solidFill>
                  <a:srgbClr val="000000"/>
                </a:solidFill>
                <a:latin typeface="DejaVu Serif"/>
                <a:ea typeface="DejaVu Serif"/>
                <a:cs typeface="DejaVu Serif"/>
                <a:sym typeface="DejaVu Serif"/>
              </a:rPr>
              <a:t> </a:t>
            </a:r>
            <a:r>
              <a:rPr lang="en-US" sz="5358" dirty="0" err="1">
                <a:solidFill>
                  <a:srgbClr val="000000"/>
                </a:solidFill>
                <a:latin typeface="DejaVu Serif"/>
                <a:ea typeface="DejaVu Serif"/>
                <a:cs typeface="DejaVu Serif"/>
                <a:sym typeface="DejaVu Serif"/>
              </a:rPr>
              <a:t>quan</a:t>
            </a:r>
            <a:r>
              <a:rPr lang="en-US" sz="5358" dirty="0">
                <a:solidFill>
                  <a:srgbClr val="000000"/>
                </a:solidFill>
                <a:latin typeface="DejaVu Serif"/>
                <a:ea typeface="DejaVu Serif"/>
                <a:cs typeface="DejaVu Serif"/>
                <a:sym typeface="DejaVu Serif"/>
              </a:rPr>
              <a:t> </a:t>
            </a:r>
            <a:r>
              <a:rPr lang="en-US" sz="5358" dirty="0" err="1">
                <a:solidFill>
                  <a:srgbClr val="000000"/>
                </a:solidFill>
                <a:latin typeface="DejaVu Serif"/>
                <a:ea typeface="DejaVu Serif"/>
                <a:cs typeface="DejaVu Serif"/>
                <a:sym typeface="DejaVu Serif"/>
              </a:rPr>
              <a:t>trọng</a:t>
            </a:r>
            <a:r>
              <a:rPr lang="en-US" sz="5358" dirty="0">
                <a:solidFill>
                  <a:srgbClr val="000000"/>
                </a:solidFill>
                <a:latin typeface="DejaVu Serif"/>
                <a:ea typeface="DejaVu Serif"/>
                <a:cs typeface="DejaVu Serif"/>
                <a:sym typeface="DejaVu Serif"/>
              </a:rPr>
              <a:t>, </a:t>
            </a:r>
            <a:r>
              <a:rPr lang="en-US" sz="5358" dirty="0" err="1">
                <a:solidFill>
                  <a:srgbClr val="000000"/>
                </a:solidFill>
                <a:latin typeface="DejaVu Serif"/>
                <a:ea typeface="DejaVu Serif"/>
                <a:cs typeface="DejaVu Serif"/>
                <a:sym typeface="DejaVu Serif"/>
              </a:rPr>
              <a:t>đưa</a:t>
            </a:r>
            <a:r>
              <a:rPr lang="en-US" sz="5358" dirty="0">
                <a:solidFill>
                  <a:srgbClr val="000000"/>
                </a:solidFill>
                <a:latin typeface="DejaVu Serif"/>
                <a:ea typeface="DejaVu Serif"/>
                <a:cs typeface="DejaVu Serif"/>
                <a:sym typeface="DejaVu Serif"/>
              </a:rPr>
              <a:t> ra </a:t>
            </a:r>
            <a:r>
              <a:rPr lang="en-US" sz="5358" dirty="0" err="1">
                <a:solidFill>
                  <a:srgbClr val="000000"/>
                </a:solidFill>
                <a:latin typeface="DejaVu Serif"/>
                <a:ea typeface="DejaVu Serif"/>
                <a:cs typeface="DejaVu Serif"/>
                <a:sym typeface="DejaVu Serif"/>
              </a:rPr>
              <a:t>quan</a:t>
            </a:r>
            <a:r>
              <a:rPr lang="en-US" sz="5358" dirty="0">
                <a:solidFill>
                  <a:srgbClr val="000000"/>
                </a:solidFill>
                <a:latin typeface="DejaVu Serif"/>
                <a:ea typeface="DejaVu Serif"/>
                <a:cs typeface="DejaVu Serif"/>
                <a:sym typeface="DejaVu Serif"/>
              </a:rPr>
              <a:t> </a:t>
            </a:r>
            <a:r>
              <a:rPr lang="en-US" sz="5358" dirty="0" err="1">
                <a:solidFill>
                  <a:srgbClr val="000000"/>
                </a:solidFill>
                <a:latin typeface="DejaVu Serif"/>
                <a:ea typeface="DejaVu Serif"/>
                <a:cs typeface="DejaVu Serif"/>
                <a:sym typeface="DejaVu Serif"/>
              </a:rPr>
              <a:t>điểm</a:t>
            </a:r>
            <a:r>
              <a:rPr lang="en-US" sz="5358" dirty="0">
                <a:solidFill>
                  <a:srgbClr val="000000"/>
                </a:solidFill>
                <a:latin typeface="DejaVu Serif"/>
                <a:ea typeface="DejaVu Serif"/>
                <a:cs typeface="DejaVu Serif"/>
                <a:sym typeface="DejaVu Serif"/>
              </a:rPr>
              <a:t>, </a:t>
            </a:r>
            <a:r>
              <a:rPr lang="en-US" sz="5358" dirty="0" err="1">
                <a:solidFill>
                  <a:srgbClr val="000000"/>
                </a:solidFill>
                <a:latin typeface="DejaVu Serif"/>
                <a:ea typeface="DejaVu Serif"/>
                <a:cs typeface="DejaVu Serif"/>
                <a:sym typeface="DejaVu Serif"/>
              </a:rPr>
              <a:t>mục</a:t>
            </a:r>
            <a:r>
              <a:rPr lang="en-US" sz="5358" dirty="0">
                <a:solidFill>
                  <a:srgbClr val="000000"/>
                </a:solidFill>
                <a:latin typeface="DejaVu Serif"/>
                <a:ea typeface="DejaVu Serif"/>
                <a:cs typeface="DejaVu Serif"/>
                <a:sym typeface="DejaVu Serif"/>
              </a:rPr>
              <a:t> </a:t>
            </a:r>
            <a:r>
              <a:rPr lang="en-US" sz="5358" dirty="0" err="1">
                <a:solidFill>
                  <a:srgbClr val="000000"/>
                </a:solidFill>
                <a:latin typeface="DejaVu Serif"/>
                <a:ea typeface="DejaVu Serif"/>
                <a:cs typeface="DejaVu Serif"/>
                <a:sym typeface="DejaVu Serif"/>
              </a:rPr>
              <a:t>tiêu</a:t>
            </a:r>
            <a:r>
              <a:rPr lang="en-US" sz="5358" dirty="0">
                <a:solidFill>
                  <a:srgbClr val="000000"/>
                </a:solidFill>
                <a:latin typeface="DejaVu Serif"/>
                <a:ea typeface="DejaVu Serif"/>
                <a:cs typeface="DejaVu Serif"/>
                <a:sym typeface="DejaVu Serif"/>
              </a:rPr>
              <a:t>, </a:t>
            </a:r>
            <a:r>
              <a:rPr lang="en-US" sz="5358" dirty="0" err="1">
                <a:solidFill>
                  <a:srgbClr val="000000"/>
                </a:solidFill>
                <a:latin typeface="DejaVu Serif"/>
                <a:ea typeface="DejaVu Serif"/>
                <a:cs typeface="DejaVu Serif"/>
                <a:sym typeface="DejaVu Serif"/>
              </a:rPr>
              <a:t>nhiệm</a:t>
            </a:r>
            <a:r>
              <a:rPr lang="en-US" sz="5358" dirty="0">
                <a:solidFill>
                  <a:srgbClr val="000000"/>
                </a:solidFill>
                <a:latin typeface="DejaVu Serif"/>
                <a:ea typeface="DejaVu Serif"/>
                <a:cs typeface="DejaVu Serif"/>
                <a:sym typeface="DejaVu Serif"/>
              </a:rPr>
              <a:t> </a:t>
            </a:r>
            <a:r>
              <a:rPr lang="en-US" sz="5358" dirty="0" err="1">
                <a:solidFill>
                  <a:srgbClr val="000000"/>
                </a:solidFill>
                <a:latin typeface="DejaVu Serif"/>
                <a:ea typeface="DejaVu Serif"/>
                <a:cs typeface="DejaVu Serif"/>
                <a:sym typeface="DejaVu Serif"/>
              </a:rPr>
              <a:t>vụ</a:t>
            </a:r>
            <a:r>
              <a:rPr lang="en-US" sz="5358" dirty="0">
                <a:solidFill>
                  <a:srgbClr val="000000"/>
                </a:solidFill>
                <a:latin typeface="DejaVu Serif"/>
                <a:ea typeface="DejaVu Serif"/>
                <a:cs typeface="DejaVu Serif"/>
                <a:sym typeface="DejaVu Serif"/>
              </a:rPr>
              <a:t> </a:t>
            </a:r>
            <a:r>
              <a:rPr lang="en-US" sz="5358" dirty="0" err="1">
                <a:solidFill>
                  <a:srgbClr val="000000"/>
                </a:solidFill>
                <a:latin typeface="DejaVu Serif"/>
                <a:ea typeface="DejaVu Serif"/>
                <a:cs typeface="DejaVu Serif"/>
                <a:sym typeface="DejaVu Serif"/>
              </a:rPr>
              <a:t>và</a:t>
            </a:r>
            <a:r>
              <a:rPr lang="en-US" sz="5358" dirty="0">
                <a:solidFill>
                  <a:srgbClr val="000000"/>
                </a:solidFill>
                <a:latin typeface="DejaVu Serif"/>
                <a:ea typeface="DejaVu Serif"/>
                <a:cs typeface="DejaVu Serif"/>
                <a:sym typeface="DejaVu Serif"/>
              </a:rPr>
              <a:t> </a:t>
            </a:r>
            <a:r>
              <a:rPr lang="en-US" sz="5358" dirty="0" err="1">
                <a:solidFill>
                  <a:srgbClr val="000000"/>
                </a:solidFill>
                <a:latin typeface="DejaVu Serif"/>
                <a:ea typeface="DejaVu Serif"/>
                <a:cs typeface="DejaVu Serif"/>
                <a:sym typeface="DejaVu Serif"/>
              </a:rPr>
              <a:t>giải</a:t>
            </a:r>
            <a:r>
              <a:rPr lang="en-US" sz="5358" dirty="0">
                <a:solidFill>
                  <a:srgbClr val="000000"/>
                </a:solidFill>
                <a:latin typeface="DejaVu Serif"/>
                <a:ea typeface="DejaVu Serif"/>
                <a:cs typeface="DejaVu Serif"/>
                <a:sym typeface="DejaVu Serif"/>
              </a:rPr>
              <a:t> </a:t>
            </a:r>
            <a:r>
              <a:rPr lang="en-US" sz="5358" dirty="0" err="1">
                <a:solidFill>
                  <a:srgbClr val="000000"/>
                </a:solidFill>
                <a:latin typeface="DejaVu Serif"/>
                <a:ea typeface="DejaVu Serif"/>
                <a:cs typeface="DejaVu Serif"/>
                <a:sym typeface="DejaVu Serif"/>
              </a:rPr>
              <a:t>pháp</a:t>
            </a:r>
            <a:r>
              <a:rPr lang="en-US" sz="5358" dirty="0">
                <a:solidFill>
                  <a:srgbClr val="000000"/>
                </a:solidFill>
                <a:latin typeface="DejaVu Serif"/>
                <a:ea typeface="DejaVu Serif"/>
                <a:cs typeface="DejaVu Serif"/>
                <a:sym typeface="DejaVu Serif"/>
              </a:rPr>
              <a:t> </a:t>
            </a:r>
            <a:r>
              <a:rPr lang="en-US" sz="5358" dirty="0" err="1">
                <a:solidFill>
                  <a:srgbClr val="000000"/>
                </a:solidFill>
                <a:latin typeface="DejaVu Serif"/>
                <a:ea typeface="DejaVu Serif"/>
                <a:cs typeface="DejaVu Serif"/>
                <a:sym typeface="DejaVu Serif"/>
              </a:rPr>
              <a:t>nhằm</a:t>
            </a:r>
            <a:r>
              <a:rPr lang="en-US" sz="5358" dirty="0">
                <a:solidFill>
                  <a:srgbClr val="000000"/>
                </a:solidFill>
                <a:latin typeface="DejaVu Serif"/>
                <a:ea typeface="DejaVu Serif"/>
                <a:cs typeface="DejaVu Serif"/>
                <a:sym typeface="DejaVu Serif"/>
              </a:rPr>
              <a:t> </a:t>
            </a:r>
            <a:r>
              <a:rPr lang="en-US" sz="5358" dirty="0" err="1">
                <a:solidFill>
                  <a:srgbClr val="000000"/>
                </a:solidFill>
                <a:latin typeface="DejaVu Serif"/>
                <a:ea typeface="DejaVu Serif"/>
                <a:cs typeface="DejaVu Serif"/>
                <a:sym typeface="DejaVu Serif"/>
              </a:rPr>
              <a:t>xây</a:t>
            </a:r>
            <a:r>
              <a:rPr lang="en-US" sz="5358" dirty="0">
                <a:solidFill>
                  <a:srgbClr val="000000"/>
                </a:solidFill>
                <a:latin typeface="DejaVu Serif"/>
                <a:ea typeface="DejaVu Serif"/>
                <a:cs typeface="DejaVu Serif"/>
                <a:sym typeface="DejaVu Serif"/>
              </a:rPr>
              <a:t> </a:t>
            </a:r>
            <a:r>
              <a:rPr lang="en-US" sz="5358" dirty="0" err="1">
                <a:solidFill>
                  <a:srgbClr val="000000"/>
                </a:solidFill>
                <a:latin typeface="DejaVu Serif"/>
                <a:ea typeface="DejaVu Serif"/>
                <a:cs typeface="DejaVu Serif"/>
                <a:sym typeface="DejaVu Serif"/>
              </a:rPr>
              <a:t>dựng</a:t>
            </a:r>
            <a:r>
              <a:rPr lang="en-US" sz="5358" dirty="0">
                <a:solidFill>
                  <a:srgbClr val="000000"/>
                </a:solidFill>
                <a:latin typeface="DejaVu Serif"/>
                <a:ea typeface="DejaVu Serif"/>
                <a:cs typeface="DejaVu Serif"/>
                <a:sym typeface="DejaVu Serif"/>
              </a:rPr>
              <a:t> </a:t>
            </a:r>
            <a:r>
              <a:rPr lang="en-US" sz="5358" dirty="0" err="1">
                <a:solidFill>
                  <a:srgbClr val="000000"/>
                </a:solidFill>
                <a:latin typeface="DejaVu Serif"/>
                <a:ea typeface="DejaVu Serif"/>
                <a:cs typeface="DejaVu Serif"/>
                <a:sym typeface="DejaVu Serif"/>
              </a:rPr>
              <a:t>Nhà</a:t>
            </a:r>
            <a:r>
              <a:rPr lang="en-US" sz="5358" dirty="0">
                <a:solidFill>
                  <a:srgbClr val="000000"/>
                </a:solidFill>
                <a:latin typeface="DejaVu Serif"/>
                <a:ea typeface="DejaVu Serif"/>
                <a:cs typeface="DejaVu Serif"/>
                <a:sym typeface="DejaVu Serif"/>
              </a:rPr>
              <a:t> </a:t>
            </a:r>
            <a:r>
              <a:rPr lang="en-US" sz="5358" dirty="0" err="1">
                <a:solidFill>
                  <a:srgbClr val="000000"/>
                </a:solidFill>
                <a:latin typeface="DejaVu Serif"/>
                <a:ea typeface="DejaVu Serif"/>
                <a:cs typeface="DejaVu Serif"/>
                <a:sym typeface="DejaVu Serif"/>
              </a:rPr>
              <a:t>nước</a:t>
            </a:r>
            <a:r>
              <a:rPr lang="en-US" sz="5358" dirty="0">
                <a:solidFill>
                  <a:srgbClr val="000000"/>
                </a:solidFill>
                <a:latin typeface="DejaVu Serif"/>
                <a:ea typeface="DejaVu Serif"/>
                <a:cs typeface="DejaVu Serif"/>
                <a:sym typeface="DejaVu Serif"/>
              </a:rPr>
              <a:t> </a:t>
            </a:r>
            <a:r>
              <a:rPr lang="en-US" sz="5358" dirty="0" err="1">
                <a:solidFill>
                  <a:srgbClr val="000000"/>
                </a:solidFill>
                <a:latin typeface="DejaVu Serif"/>
                <a:ea typeface="DejaVu Serif"/>
                <a:cs typeface="DejaVu Serif"/>
                <a:sym typeface="DejaVu Serif"/>
              </a:rPr>
              <a:t>pháp</a:t>
            </a:r>
            <a:r>
              <a:rPr lang="en-US" sz="5358" dirty="0">
                <a:solidFill>
                  <a:srgbClr val="000000"/>
                </a:solidFill>
                <a:latin typeface="DejaVu Serif"/>
                <a:ea typeface="DejaVu Serif"/>
                <a:cs typeface="DejaVu Serif"/>
                <a:sym typeface="DejaVu Serif"/>
              </a:rPr>
              <a:t> </a:t>
            </a:r>
            <a:r>
              <a:rPr lang="en-US" sz="5358" dirty="0" err="1">
                <a:solidFill>
                  <a:srgbClr val="000000"/>
                </a:solidFill>
                <a:latin typeface="DejaVu Serif"/>
                <a:ea typeface="DejaVu Serif"/>
                <a:cs typeface="DejaVu Serif"/>
                <a:sym typeface="DejaVu Serif"/>
              </a:rPr>
              <a:t>quyền</a:t>
            </a:r>
            <a:r>
              <a:rPr lang="en-US" sz="5358" dirty="0">
                <a:solidFill>
                  <a:srgbClr val="000000"/>
                </a:solidFill>
                <a:latin typeface="DejaVu Serif"/>
                <a:ea typeface="DejaVu Serif"/>
                <a:cs typeface="DejaVu Serif"/>
                <a:sym typeface="DejaVu Serif"/>
              </a:rPr>
              <a:t> XHCN </a:t>
            </a:r>
            <a:r>
              <a:rPr lang="en-US" sz="5358" dirty="0" err="1">
                <a:solidFill>
                  <a:srgbClr val="000000"/>
                </a:solidFill>
                <a:latin typeface="DejaVu Serif"/>
                <a:ea typeface="DejaVu Serif"/>
                <a:cs typeface="DejaVu Serif"/>
                <a:sym typeface="DejaVu Serif"/>
              </a:rPr>
              <a:t>trong</a:t>
            </a:r>
            <a:r>
              <a:rPr lang="en-US" sz="5358" dirty="0">
                <a:solidFill>
                  <a:srgbClr val="000000"/>
                </a:solidFill>
                <a:latin typeface="DejaVu Serif"/>
                <a:ea typeface="DejaVu Serif"/>
                <a:cs typeface="DejaVu Serif"/>
                <a:sym typeface="DejaVu Serif"/>
              </a:rPr>
              <a:t> </a:t>
            </a:r>
            <a:r>
              <a:rPr lang="en-US" sz="5358" dirty="0" err="1">
                <a:solidFill>
                  <a:srgbClr val="000000"/>
                </a:solidFill>
                <a:latin typeface="DejaVu Serif"/>
                <a:ea typeface="DejaVu Serif"/>
                <a:cs typeface="DejaVu Serif"/>
                <a:sym typeface="DejaVu Serif"/>
              </a:rPr>
              <a:t>giai</a:t>
            </a:r>
            <a:r>
              <a:rPr lang="en-US" sz="5358" dirty="0">
                <a:solidFill>
                  <a:srgbClr val="000000"/>
                </a:solidFill>
                <a:latin typeface="DejaVu Serif"/>
                <a:ea typeface="DejaVu Serif"/>
                <a:cs typeface="DejaVu Serif"/>
                <a:sym typeface="DejaVu Serif"/>
              </a:rPr>
              <a:t> </a:t>
            </a:r>
            <a:r>
              <a:rPr lang="en-US" sz="5358" dirty="0" err="1">
                <a:solidFill>
                  <a:srgbClr val="000000"/>
                </a:solidFill>
                <a:latin typeface="DejaVu Serif"/>
                <a:ea typeface="DejaVu Serif"/>
                <a:cs typeface="DejaVu Serif"/>
                <a:sym typeface="DejaVu Serif"/>
              </a:rPr>
              <a:t>đoạn</a:t>
            </a:r>
            <a:r>
              <a:rPr lang="en-US" sz="5358" dirty="0">
                <a:solidFill>
                  <a:srgbClr val="000000"/>
                </a:solidFill>
                <a:latin typeface="DejaVu Serif"/>
                <a:ea typeface="DejaVu Serif"/>
                <a:cs typeface="DejaVu Serif"/>
                <a:sym typeface="DejaVu Serif"/>
              </a:rPr>
              <a:t> </a:t>
            </a:r>
            <a:r>
              <a:rPr lang="en-US" sz="5358" dirty="0" err="1">
                <a:solidFill>
                  <a:srgbClr val="000000"/>
                </a:solidFill>
                <a:latin typeface="DejaVu Serif"/>
                <a:ea typeface="DejaVu Serif"/>
                <a:cs typeface="DejaVu Serif"/>
                <a:sym typeface="DejaVu Serif"/>
              </a:rPr>
              <a:t>mới</a:t>
            </a:r>
            <a:r>
              <a:rPr lang="en-US" sz="5358" dirty="0">
                <a:solidFill>
                  <a:srgbClr val="000000"/>
                </a:solidFill>
                <a:latin typeface="DejaVu Serif"/>
                <a:ea typeface="DejaVu Serif"/>
                <a:cs typeface="DejaVu Serif"/>
                <a:sym typeface="DejaVu Serif"/>
              </a:rPr>
              <a:t>.</a:t>
            </a:r>
          </a:p>
          <a:p>
            <a:pPr marL="1156983" lvl="1" indent="-578492" algn="l">
              <a:lnSpc>
                <a:spcPts val="7502"/>
              </a:lnSpc>
              <a:buFont typeface="Arial"/>
              <a:buChar char="•"/>
            </a:pPr>
            <a:r>
              <a:rPr lang="en-US" sz="5358" dirty="0" err="1">
                <a:solidFill>
                  <a:srgbClr val="000000"/>
                </a:solidFill>
                <a:latin typeface="DejaVu Serif"/>
                <a:ea typeface="DejaVu Serif"/>
                <a:cs typeface="DejaVu Serif"/>
                <a:sym typeface="DejaVu Serif"/>
              </a:rPr>
              <a:t>Đây</a:t>
            </a:r>
            <a:r>
              <a:rPr lang="en-US" sz="5358" dirty="0">
                <a:solidFill>
                  <a:srgbClr val="000000"/>
                </a:solidFill>
                <a:latin typeface="DejaVu Serif"/>
                <a:ea typeface="DejaVu Serif"/>
                <a:cs typeface="DejaVu Serif"/>
                <a:sym typeface="DejaVu Serif"/>
              </a:rPr>
              <a:t> </a:t>
            </a:r>
            <a:r>
              <a:rPr lang="en-US" sz="5358" dirty="0" err="1">
                <a:solidFill>
                  <a:srgbClr val="000000"/>
                </a:solidFill>
                <a:latin typeface="DejaVu Serif"/>
                <a:ea typeface="DejaVu Serif"/>
                <a:cs typeface="DejaVu Serif"/>
                <a:sym typeface="DejaVu Serif"/>
              </a:rPr>
              <a:t>là</a:t>
            </a:r>
            <a:r>
              <a:rPr lang="en-US" sz="5358" dirty="0">
                <a:solidFill>
                  <a:srgbClr val="000000"/>
                </a:solidFill>
                <a:latin typeface="DejaVu Serif"/>
                <a:ea typeface="DejaVu Serif"/>
                <a:cs typeface="DejaVu Serif"/>
                <a:sym typeface="DejaVu Serif"/>
              </a:rPr>
              <a:t> </a:t>
            </a:r>
            <a:r>
              <a:rPr lang="en-US" sz="5358" dirty="0" err="1">
                <a:solidFill>
                  <a:srgbClr val="000000"/>
                </a:solidFill>
                <a:latin typeface="DejaVu Serif"/>
                <a:ea typeface="DejaVu Serif"/>
                <a:cs typeface="DejaVu Serif"/>
                <a:sym typeface="DejaVu Serif"/>
              </a:rPr>
              <a:t>cơ</a:t>
            </a:r>
            <a:r>
              <a:rPr lang="en-US" sz="5358" dirty="0">
                <a:solidFill>
                  <a:srgbClr val="000000"/>
                </a:solidFill>
                <a:latin typeface="DejaVu Serif"/>
                <a:ea typeface="DejaVu Serif"/>
                <a:cs typeface="DejaVu Serif"/>
                <a:sym typeface="DejaVu Serif"/>
              </a:rPr>
              <a:t> </a:t>
            </a:r>
            <a:r>
              <a:rPr lang="en-US" sz="5358" dirty="0" err="1">
                <a:solidFill>
                  <a:srgbClr val="000000"/>
                </a:solidFill>
                <a:latin typeface="DejaVu Serif"/>
                <a:ea typeface="DejaVu Serif"/>
                <a:cs typeface="DejaVu Serif"/>
                <a:sym typeface="DejaVu Serif"/>
              </a:rPr>
              <a:t>sở</a:t>
            </a:r>
            <a:r>
              <a:rPr lang="en-US" sz="5358" dirty="0">
                <a:solidFill>
                  <a:srgbClr val="000000"/>
                </a:solidFill>
                <a:latin typeface="DejaVu Serif"/>
                <a:ea typeface="DejaVu Serif"/>
                <a:cs typeface="DejaVu Serif"/>
                <a:sym typeface="DejaVu Serif"/>
              </a:rPr>
              <a:t> </a:t>
            </a:r>
            <a:r>
              <a:rPr lang="en-US" sz="5358" dirty="0" err="1">
                <a:solidFill>
                  <a:srgbClr val="000000"/>
                </a:solidFill>
                <a:latin typeface="DejaVu Serif"/>
                <a:ea typeface="DejaVu Serif"/>
                <a:cs typeface="DejaVu Serif"/>
                <a:sym typeface="DejaVu Serif"/>
              </a:rPr>
              <a:t>để</a:t>
            </a:r>
            <a:r>
              <a:rPr lang="en-US" sz="5358" dirty="0">
                <a:solidFill>
                  <a:srgbClr val="000000"/>
                </a:solidFill>
                <a:latin typeface="DejaVu Serif"/>
                <a:ea typeface="DejaVu Serif"/>
                <a:cs typeface="DejaVu Serif"/>
                <a:sym typeface="DejaVu Serif"/>
              </a:rPr>
              <a:t> </a:t>
            </a:r>
            <a:r>
              <a:rPr lang="en-US" sz="5358" dirty="0" err="1">
                <a:solidFill>
                  <a:srgbClr val="000000"/>
                </a:solidFill>
                <a:latin typeface="DejaVu Serif"/>
                <a:ea typeface="DejaVu Serif"/>
                <a:cs typeface="DejaVu Serif"/>
                <a:sym typeface="DejaVu Serif"/>
              </a:rPr>
              <a:t>tiếp</a:t>
            </a:r>
            <a:r>
              <a:rPr lang="en-US" sz="5358" dirty="0">
                <a:solidFill>
                  <a:srgbClr val="000000"/>
                </a:solidFill>
                <a:latin typeface="DejaVu Serif"/>
                <a:ea typeface="DejaVu Serif"/>
                <a:cs typeface="DejaVu Serif"/>
                <a:sym typeface="DejaVu Serif"/>
              </a:rPr>
              <a:t> </a:t>
            </a:r>
            <a:r>
              <a:rPr lang="en-US" sz="5358" dirty="0" err="1">
                <a:solidFill>
                  <a:srgbClr val="000000"/>
                </a:solidFill>
                <a:latin typeface="DejaVu Serif"/>
                <a:ea typeface="DejaVu Serif"/>
                <a:cs typeface="DejaVu Serif"/>
                <a:sym typeface="DejaVu Serif"/>
              </a:rPr>
              <a:t>tục</a:t>
            </a:r>
            <a:r>
              <a:rPr lang="en-US" sz="5358" dirty="0">
                <a:solidFill>
                  <a:srgbClr val="000000"/>
                </a:solidFill>
                <a:latin typeface="DejaVu Serif"/>
                <a:ea typeface="DejaVu Serif"/>
                <a:cs typeface="DejaVu Serif"/>
                <a:sym typeface="DejaVu Serif"/>
              </a:rPr>
              <a:t> </a:t>
            </a:r>
            <a:r>
              <a:rPr lang="en-US" sz="5358" dirty="0" err="1">
                <a:solidFill>
                  <a:srgbClr val="000000"/>
                </a:solidFill>
                <a:latin typeface="DejaVu Serif"/>
                <a:ea typeface="DejaVu Serif"/>
                <a:cs typeface="DejaVu Serif"/>
                <a:sym typeface="DejaVu Serif"/>
              </a:rPr>
              <a:t>đổi</a:t>
            </a:r>
            <a:r>
              <a:rPr lang="en-US" sz="5358" dirty="0">
                <a:solidFill>
                  <a:srgbClr val="000000"/>
                </a:solidFill>
                <a:latin typeface="DejaVu Serif"/>
                <a:ea typeface="DejaVu Serif"/>
                <a:cs typeface="DejaVu Serif"/>
                <a:sym typeface="DejaVu Serif"/>
              </a:rPr>
              <a:t> </a:t>
            </a:r>
            <a:r>
              <a:rPr lang="en-US" sz="5358" dirty="0" err="1">
                <a:solidFill>
                  <a:srgbClr val="000000"/>
                </a:solidFill>
                <a:latin typeface="DejaVu Serif"/>
                <a:ea typeface="DejaVu Serif"/>
                <a:cs typeface="DejaVu Serif"/>
                <a:sym typeface="DejaVu Serif"/>
              </a:rPr>
              <a:t>mới</a:t>
            </a:r>
            <a:r>
              <a:rPr lang="en-US" sz="5358" dirty="0">
                <a:solidFill>
                  <a:srgbClr val="000000"/>
                </a:solidFill>
                <a:latin typeface="DejaVu Serif"/>
                <a:ea typeface="DejaVu Serif"/>
                <a:cs typeface="DejaVu Serif"/>
                <a:sym typeface="DejaVu Serif"/>
              </a:rPr>
              <a:t> </a:t>
            </a:r>
            <a:r>
              <a:rPr lang="en-US" sz="5358" dirty="0" err="1">
                <a:solidFill>
                  <a:srgbClr val="000000"/>
                </a:solidFill>
                <a:latin typeface="DejaVu Serif"/>
                <a:ea typeface="DejaVu Serif"/>
                <a:cs typeface="DejaVu Serif"/>
                <a:sym typeface="DejaVu Serif"/>
              </a:rPr>
              <a:t>tổ</a:t>
            </a:r>
            <a:r>
              <a:rPr lang="en-US" sz="5358" dirty="0">
                <a:solidFill>
                  <a:srgbClr val="000000"/>
                </a:solidFill>
                <a:latin typeface="DejaVu Serif"/>
                <a:ea typeface="DejaVu Serif"/>
                <a:cs typeface="DejaVu Serif"/>
                <a:sym typeface="DejaVu Serif"/>
              </a:rPr>
              <a:t> </a:t>
            </a:r>
            <a:r>
              <a:rPr lang="en-US" sz="5358" dirty="0" err="1">
                <a:solidFill>
                  <a:srgbClr val="000000"/>
                </a:solidFill>
                <a:latin typeface="DejaVu Serif"/>
                <a:ea typeface="DejaVu Serif"/>
                <a:cs typeface="DejaVu Serif"/>
                <a:sym typeface="DejaVu Serif"/>
              </a:rPr>
              <a:t>chức</a:t>
            </a:r>
            <a:r>
              <a:rPr lang="en-US" sz="5358" dirty="0">
                <a:solidFill>
                  <a:srgbClr val="000000"/>
                </a:solidFill>
                <a:latin typeface="DejaVu Serif"/>
                <a:ea typeface="DejaVu Serif"/>
                <a:cs typeface="DejaVu Serif"/>
                <a:sym typeface="DejaVu Serif"/>
              </a:rPr>
              <a:t>, </a:t>
            </a:r>
            <a:r>
              <a:rPr lang="en-US" sz="5358" dirty="0" err="1">
                <a:solidFill>
                  <a:srgbClr val="000000"/>
                </a:solidFill>
                <a:latin typeface="DejaVu Serif"/>
                <a:ea typeface="DejaVu Serif"/>
                <a:cs typeface="DejaVu Serif"/>
                <a:sym typeface="DejaVu Serif"/>
              </a:rPr>
              <a:t>hoạt</a:t>
            </a:r>
            <a:r>
              <a:rPr lang="en-US" sz="5358" dirty="0">
                <a:solidFill>
                  <a:srgbClr val="000000"/>
                </a:solidFill>
                <a:latin typeface="DejaVu Serif"/>
                <a:ea typeface="DejaVu Serif"/>
                <a:cs typeface="DejaVu Serif"/>
                <a:sym typeface="DejaVu Serif"/>
              </a:rPr>
              <a:t> </a:t>
            </a:r>
            <a:r>
              <a:rPr lang="en-US" sz="5358" dirty="0" err="1">
                <a:solidFill>
                  <a:srgbClr val="000000"/>
                </a:solidFill>
                <a:latin typeface="DejaVu Serif"/>
                <a:ea typeface="DejaVu Serif"/>
                <a:cs typeface="DejaVu Serif"/>
                <a:sym typeface="DejaVu Serif"/>
              </a:rPr>
              <a:t>động</a:t>
            </a:r>
            <a:r>
              <a:rPr lang="en-US" sz="5358" dirty="0">
                <a:solidFill>
                  <a:srgbClr val="000000"/>
                </a:solidFill>
                <a:latin typeface="DejaVu Serif"/>
                <a:ea typeface="DejaVu Serif"/>
                <a:cs typeface="DejaVu Serif"/>
                <a:sym typeface="DejaVu Serif"/>
              </a:rPr>
              <a:t> </a:t>
            </a:r>
            <a:r>
              <a:rPr lang="en-US" sz="5358" dirty="0" err="1">
                <a:solidFill>
                  <a:srgbClr val="000000"/>
                </a:solidFill>
                <a:latin typeface="DejaVu Serif"/>
                <a:ea typeface="DejaVu Serif"/>
                <a:cs typeface="DejaVu Serif"/>
                <a:sym typeface="DejaVu Serif"/>
              </a:rPr>
              <a:t>của</a:t>
            </a:r>
            <a:r>
              <a:rPr lang="en-US" sz="5358" dirty="0">
                <a:solidFill>
                  <a:srgbClr val="000000"/>
                </a:solidFill>
                <a:latin typeface="DejaVu Serif"/>
                <a:ea typeface="DejaVu Serif"/>
                <a:cs typeface="DejaVu Serif"/>
                <a:sym typeface="DejaVu Serif"/>
              </a:rPr>
              <a:t> Quốc hội.</a:t>
            </a:r>
          </a:p>
          <a:p>
            <a:pPr algn="l">
              <a:lnSpc>
                <a:spcPts val="7502"/>
              </a:lnSpc>
            </a:pPr>
            <a:endParaRPr lang="en-US" sz="5358" dirty="0">
              <a:solidFill>
                <a:srgbClr val="000000"/>
              </a:solidFill>
              <a:latin typeface="DejaVu Serif"/>
              <a:ea typeface="DejaVu Serif"/>
              <a:cs typeface="DejaVu Serif"/>
              <a:sym typeface="DejaVu Serif"/>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rgbClr val="D10000">
                <a:alpha val="100000"/>
              </a:srgbClr>
            </a:gs>
            <a:gs pos="100000">
              <a:srgbClr val="9E0101">
                <a:alpha val="100000"/>
              </a:srgbClr>
            </a:gs>
          </a:gsLst>
          <a:lin ang="5400000"/>
        </a:gradFill>
        <a:effectLst/>
      </p:bgPr>
    </p:bg>
    <p:spTree>
      <p:nvGrpSpPr>
        <p:cNvPr id="1" name=""/>
        <p:cNvGrpSpPr/>
        <p:nvPr/>
      </p:nvGrpSpPr>
      <p:grpSpPr>
        <a:xfrm>
          <a:off x="0" y="0"/>
          <a:ext cx="0" cy="0"/>
          <a:chOff x="0" y="0"/>
          <a:chExt cx="0" cy="0"/>
        </a:xfrm>
      </p:grpSpPr>
      <p:sp>
        <p:nvSpPr>
          <p:cNvPr id="2" name="Freeform 2"/>
          <p:cNvSpPr/>
          <p:nvPr/>
        </p:nvSpPr>
        <p:spPr>
          <a:xfrm>
            <a:off x="478144" y="-2827040"/>
            <a:ext cx="20365669" cy="20353090"/>
          </a:xfrm>
          <a:custGeom>
            <a:avLst/>
            <a:gdLst/>
            <a:ahLst/>
            <a:cxnLst/>
            <a:rect l="l" t="t" r="r" b="b"/>
            <a:pathLst>
              <a:path w="20365669" h="20353090">
                <a:moveTo>
                  <a:pt x="0" y="0"/>
                </a:moveTo>
                <a:lnTo>
                  <a:pt x="20365670" y="0"/>
                </a:lnTo>
                <a:lnTo>
                  <a:pt x="20365670" y="20353090"/>
                </a:lnTo>
                <a:lnTo>
                  <a:pt x="0" y="20353090"/>
                </a:lnTo>
                <a:lnTo>
                  <a:pt x="0" y="0"/>
                </a:lnTo>
                <a:close/>
              </a:path>
            </a:pathLst>
          </a:custGeom>
          <a:blipFill>
            <a:blip r:embed="rId2">
              <a:alphaModFix amt="19999"/>
            </a:blip>
            <a:stretch>
              <a:fillRect/>
            </a:stretch>
          </a:blipFill>
        </p:spPr>
      </p:sp>
      <p:sp>
        <p:nvSpPr>
          <p:cNvPr id="3" name="Freeform 3"/>
          <p:cNvSpPr/>
          <p:nvPr/>
        </p:nvSpPr>
        <p:spPr>
          <a:xfrm>
            <a:off x="4335769" y="1569500"/>
            <a:ext cx="12650419" cy="12645148"/>
          </a:xfrm>
          <a:custGeom>
            <a:avLst/>
            <a:gdLst/>
            <a:ahLst/>
            <a:cxnLst/>
            <a:rect l="l" t="t" r="r" b="b"/>
            <a:pathLst>
              <a:path w="12650419" h="12645148">
                <a:moveTo>
                  <a:pt x="0" y="0"/>
                </a:moveTo>
                <a:lnTo>
                  <a:pt x="12650420" y="0"/>
                </a:lnTo>
                <a:lnTo>
                  <a:pt x="12650420" y="12645148"/>
                </a:lnTo>
                <a:lnTo>
                  <a:pt x="0" y="12645148"/>
                </a:lnTo>
                <a:lnTo>
                  <a:pt x="0" y="0"/>
                </a:lnTo>
                <a:close/>
              </a:path>
            </a:pathLst>
          </a:custGeom>
          <a:blipFill>
            <a:blip r:embed="rId3"/>
            <a:stretch>
              <a:fillRect/>
            </a:stretch>
          </a:blipFill>
        </p:spPr>
      </p:sp>
      <p:sp>
        <p:nvSpPr>
          <p:cNvPr id="4" name="Freeform 4"/>
          <p:cNvSpPr/>
          <p:nvPr/>
        </p:nvSpPr>
        <p:spPr>
          <a:xfrm rot="-1576413">
            <a:off x="6911875" y="1152490"/>
            <a:ext cx="8434677" cy="8434677"/>
          </a:xfrm>
          <a:custGeom>
            <a:avLst/>
            <a:gdLst/>
            <a:ahLst/>
            <a:cxnLst/>
            <a:rect l="l" t="t" r="r" b="b"/>
            <a:pathLst>
              <a:path w="8434677" h="8434677">
                <a:moveTo>
                  <a:pt x="0" y="0"/>
                </a:moveTo>
                <a:lnTo>
                  <a:pt x="8434677" y="0"/>
                </a:lnTo>
                <a:lnTo>
                  <a:pt x="8434677" y="8434678"/>
                </a:lnTo>
                <a:lnTo>
                  <a:pt x="0" y="8434678"/>
                </a:lnTo>
                <a:lnTo>
                  <a:pt x="0" y="0"/>
                </a:lnTo>
                <a:close/>
              </a:path>
            </a:pathLst>
          </a:custGeom>
          <a:blipFill>
            <a:blip r:embed="rId4">
              <a:alphaModFix amt="80000"/>
            </a:blip>
            <a:stretch>
              <a:fillRect/>
            </a:stretch>
          </a:blipFill>
        </p:spPr>
      </p:sp>
      <p:sp>
        <p:nvSpPr>
          <p:cNvPr id="5" name="Freeform 5"/>
          <p:cNvSpPr/>
          <p:nvPr/>
        </p:nvSpPr>
        <p:spPr>
          <a:xfrm>
            <a:off x="10086356" y="3619869"/>
            <a:ext cx="2678056" cy="5113234"/>
          </a:xfrm>
          <a:custGeom>
            <a:avLst/>
            <a:gdLst/>
            <a:ahLst/>
            <a:cxnLst/>
            <a:rect l="l" t="t" r="r" b="b"/>
            <a:pathLst>
              <a:path w="2678056" h="5113234">
                <a:moveTo>
                  <a:pt x="0" y="0"/>
                </a:moveTo>
                <a:lnTo>
                  <a:pt x="2678056" y="0"/>
                </a:lnTo>
                <a:lnTo>
                  <a:pt x="2678056" y="5113234"/>
                </a:lnTo>
                <a:lnTo>
                  <a:pt x="0" y="5113234"/>
                </a:lnTo>
                <a:lnTo>
                  <a:pt x="0" y="0"/>
                </a:lnTo>
                <a:close/>
              </a:path>
            </a:pathLst>
          </a:custGeom>
          <a:blipFill>
            <a:blip r:embed="rId5"/>
            <a:stretch>
              <a:fillRect/>
            </a:stretch>
          </a:blipFill>
        </p:spPr>
      </p:sp>
      <p:sp>
        <p:nvSpPr>
          <p:cNvPr id="6" name="Freeform 6"/>
          <p:cNvSpPr/>
          <p:nvPr/>
        </p:nvSpPr>
        <p:spPr>
          <a:xfrm>
            <a:off x="22304493" y="3064132"/>
            <a:ext cx="9245198" cy="6864560"/>
          </a:xfrm>
          <a:custGeom>
            <a:avLst/>
            <a:gdLst/>
            <a:ahLst/>
            <a:cxnLst/>
            <a:rect l="l" t="t" r="r" b="b"/>
            <a:pathLst>
              <a:path w="9245198" h="6864560">
                <a:moveTo>
                  <a:pt x="0" y="0"/>
                </a:moveTo>
                <a:lnTo>
                  <a:pt x="9245198" y="0"/>
                </a:lnTo>
                <a:lnTo>
                  <a:pt x="9245198" y="6864560"/>
                </a:lnTo>
                <a:lnTo>
                  <a:pt x="0" y="6864560"/>
                </a:lnTo>
                <a:lnTo>
                  <a:pt x="0" y="0"/>
                </a:lnTo>
                <a:close/>
              </a:path>
            </a:pathLst>
          </a:custGeom>
          <a:blipFill>
            <a:blip r:embed="rId6"/>
            <a:stretch>
              <a:fillRect/>
            </a:stretch>
          </a:blipFill>
        </p:spPr>
      </p:sp>
      <p:sp>
        <p:nvSpPr>
          <p:cNvPr id="7" name="Freeform 7"/>
          <p:cNvSpPr/>
          <p:nvPr/>
        </p:nvSpPr>
        <p:spPr>
          <a:xfrm>
            <a:off x="27364409" y="4910972"/>
            <a:ext cx="2169677" cy="1988530"/>
          </a:xfrm>
          <a:custGeom>
            <a:avLst/>
            <a:gdLst/>
            <a:ahLst/>
            <a:cxnLst/>
            <a:rect l="l" t="t" r="r" b="b"/>
            <a:pathLst>
              <a:path w="2169677" h="1988530">
                <a:moveTo>
                  <a:pt x="0" y="0"/>
                </a:moveTo>
                <a:lnTo>
                  <a:pt x="2169677" y="0"/>
                </a:lnTo>
                <a:lnTo>
                  <a:pt x="2169677" y="1988530"/>
                </a:lnTo>
                <a:lnTo>
                  <a:pt x="0" y="1988530"/>
                </a:lnTo>
                <a:lnTo>
                  <a:pt x="0" y="0"/>
                </a:lnTo>
                <a:close/>
              </a:path>
            </a:pathLst>
          </a:custGeom>
          <a:blipFill>
            <a:blip r:embed="rId7"/>
            <a:stretch>
              <a:fillRect/>
            </a:stretch>
          </a:blipFill>
        </p:spPr>
      </p:sp>
      <p:pic>
        <p:nvPicPr>
          <p:cNvPr id="8" name="Picture 8"/>
          <p:cNvPicPr>
            <a:picLocks noChangeAspect="1"/>
          </p:cNvPicPr>
          <p:nvPr/>
        </p:nvPicPr>
        <p:blipFill>
          <a:blip r:embed="rId8"/>
          <a:stretch>
            <a:fillRect/>
          </a:stretch>
        </p:blipFill>
        <p:spPr>
          <a:xfrm>
            <a:off x="27056175" y="8420781"/>
            <a:ext cx="3698812" cy="1844590"/>
          </a:xfrm>
          <a:prstGeom prst="rect">
            <a:avLst/>
          </a:prstGeom>
        </p:spPr>
      </p:pic>
      <p:grpSp>
        <p:nvGrpSpPr>
          <p:cNvPr id="9" name="Group 9"/>
          <p:cNvGrpSpPr/>
          <p:nvPr/>
        </p:nvGrpSpPr>
        <p:grpSpPr>
          <a:xfrm>
            <a:off x="1214482" y="5369829"/>
            <a:ext cx="17743749" cy="13611984"/>
            <a:chOff x="0" y="0"/>
            <a:chExt cx="23658332" cy="18149312"/>
          </a:xfrm>
        </p:grpSpPr>
        <p:sp>
          <p:nvSpPr>
            <p:cNvPr id="10" name="Freeform 10"/>
            <p:cNvSpPr/>
            <p:nvPr/>
          </p:nvSpPr>
          <p:spPr>
            <a:xfrm>
              <a:off x="0" y="0"/>
              <a:ext cx="23658332" cy="18149312"/>
            </a:xfrm>
            <a:custGeom>
              <a:avLst/>
              <a:gdLst/>
              <a:ahLst/>
              <a:cxnLst/>
              <a:rect l="l" t="t" r="r" b="b"/>
              <a:pathLst>
                <a:path w="23658332" h="18149312">
                  <a:moveTo>
                    <a:pt x="0" y="0"/>
                  </a:moveTo>
                  <a:lnTo>
                    <a:pt x="23658332" y="0"/>
                  </a:lnTo>
                  <a:lnTo>
                    <a:pt x="23658332" y="18149312"/>
                  </a:lnTo>
                  <a:lnTo>
                    <a:pt x="0" y="18149312"/>
                  </a:lnTo>
                  <a:lnTo>
                    <a:pt x="0" y="0"/>
                  </a:lnTo>
                  <a:close/>
                </a:path>
              </a:pathLst>
            </a:custGeom>
            <a:blipFill>
              <a:blip r:embed="rId9"/>
              <a:stretch>
                <a:fillRect r="-40367" b="-21982"/>
              </a:stretch>
            </a:blipFill>
            <a:ln cap="sq">
              <a:noFill/>
              <a:prstDash val="solid"/>
              <a:miter/>
            </a:ln>
          </p:spPr>
        </p:sp>
        <p:sp>
          <p:nvSpPr>
            <p:cNvPr id="11" name="Freeform 11"/>
            <p:cNvSpPr/>
            <p:nvPr/>
          </p:nvSpPr>
          <p:spPr>
            <a:xfrm>
              <a:off x="0" y="0"/>
              <a:ext cx="23658332" cy="18149312"/>
            </a:xfrm>
            <a:custGeom>
              <a:avLst/>
              <a:gdLst/>
              <a:ahLst/>
              <a:cxnLst/>
              <a:rect l="l" t="t" r="r" b="b"/>
              <a:pathLst>
                <a:path w="23658332" h="18149312">
                  <a:moveTo>
                    <a:pt x="0" y="0"/>
                  </a:moveTo>
                  <a:lnTo>
                    <a:pt x="23658332" y="0"/>
                  </a:lnTo>
                  <a:lnTo>
                    <a:pt x="23658332" y="18149312"/>
                  </a:lnTo>
                  <a:lnTo>
                    <a:pt x="0" y="18149312"/>
                  </a:lnTo>
                  <a:lnTo>
                    <a:pt x="0" y="0"/>
                  </a:lnTo>
                  <a:close/>
                </a:path>
              </a:pathLst>
            </a:custGeom>
            <a:blipFill>
              <a:blip r:embed="rId10">
                <a:alphaModFix amt="38000"/>
              </a:blip>
              <a:stretch>
                <a:fillRect r="-40367" b="-21982"/>
              </a:stretch>
            </a:blipFill>
            <a:ln cap="sq">
              <a:noFill/>
              <a:prstDash val="solid"/>
              <a:miter/>
            </a:ln>
          </p:spPr>
        </p:sp>
        <p:sp>
          <p:nvSpPr>
            <p:cNvPr id="12" name="Freeform 12"/>
            <p:cNvSpPr/>
            <p:nvPr/>
          </p:nvSpPr>
          <p:spPr>
            <a:xfrm rot="420716">
              <a:off x="10833699" y="2734801"/>
              <a:ext cx="6772329" cy="627373"/>
            </a:xfrm>
            <a:custGeom>
              <a:avLst/>
              <a:gdLst/>
              <a:ahLst/>
              <a:cxnLst/>
              <a:rect l="l" t="t" r="r" b="b"/>
              <a:pathLst>
                <a:path w="6772329" h="627373">
                  <a:moveTo>
                    <a:pt x="0" y="0"/>
                  </a:moveTo>
                  <a:lnTo>
                    <a:pt x="6772330" y="0"/>
                  </a:lnTo>
                  <a:lnTo>
                    <a:pt x="6772330" y="627374"/>
                  </a:lnTo>
                  <a:lnTo>
                    <a:pt x="0" y="627374"/>
                  </a:lnTo>
                  <a:lnTo>
                    <a:pt x="0" y="0"/>
                  </a:lnTo>
                  <a:close/>
                </a:path>
              </a:pathLst>
            </a:custGeom>
            <a:blipFill>
              <a:blip r:embed="rId11"/>
              <a:stretch>
                <a:fillRect l="-74" r="-74"/>
              </a:stretch>
            </a:blipFill>
          </p:spPr>
        </p:sp>
        <p:sp>
          <p:nvSpPr>
            <p:cNvPr id="13" name="Freeform 13"/>
            <p:cNvSpPr/>
            <p:nvPr/>
          </p:nvSpPr>
          <p:spPr>
            <a:xfrm rot="465552">
              <a:off x="10261672" y="3120517"/>
              <a:ext cx="9435117" cy="581938"/>
            </a:xfrm>
            <a:custGeom>
              <a:avLst/>
              <a:gdLst/>
              <a:ahLst/>
              <a:cxnLst/>
              <a:rect l="l" t="t" r="r" b="b"/>
              <a:pathLst>
                <a:path w="9435117" h="581938">
                  <a:moveTo>
                    <a:pt x="0" y="0"/>
                  </a:moveTo>
                  <a:lnTo>
                    <a:pt x="9435117" y="0"/>
                  </a:lnTo>
                  <a:lnTo>
                    <a:pt x="9435117" y="581937"/>
                  </a:lnTo>
                  <a:lnTo>
                    <a:pt x="0" y="581937"/>
                  </a:lnTo>
                  <a:lnTo>
                    <a:pt x="0" y="0"/>
                  </a:lnTo>
                  <a:close/>
                </a:path>
              </a:pathLst>
            </a:custGeom>
            <a:blipFill>
              <a:blip r:embed="rId11"/>
              <a:stretch>
                <a:fillRect l="-74" r="-74" b="-50195"/>
              </a:stretch>
            </a:blipFill>
          </p:spPr>
        </p:sp>
        <p:sp>
          <p:nvSpPr>
            <p:cNvPr id="14" name="Freeform 14"/>
            <p:cNvSpPr/>
            <p:nvPr/>
          </p:nvSpPr>
          <p:spPr>
            <a:xfrm rot="464781">
              <a:off x="9780236" y="3814359"/>
              <a:ext cx="11394764" cy="702804"/>
            </a:xfrm>
            <a:custGeom>
              <a:avLst/>
              <a:gdLst/>
              <a:ahLst/>
              <a:cxnLst/>
              <a:rect l="l" t="t" r="r" b="b"/>
              <a:pathLst>
                <a:path w="11394764" h="702804">
                  <a:moveTo>
                    <a:pt x="0" y="0"/>
                  </a:moveTo>
                  <a:lnTo>
                    <a:pt x="11394763" y="0"/>
                  </a:lnTo>
                  <a:lnTo>
                    <a:pt x="11394763" y="702805"/>
                  </a:lnTo>
                  <a:lnTo>
                    <a:pt x="0" y="702805"/>
                  </a:lnTo>
                  <a:lnTo>
                    <a:pt x="0" y="0"/>
                  </a:lnTo>
                  <a:close/>
                </a:path>
              </a:pathLst>
            </a:custGeom>
            <a:blipFill>
              <a:blip r:embed="rId11"/>
              <a:stretch>
                <a:fillRect l="-74" r="-74" b="-50195"/>
              </a:stretch>
            </a:blipFill>
          </p:spPr>
        </p:sp>
        <p:sp>
          <p:nvSpPr>
            <p:cNvPr id="15" name="Freeform 15"/>
            <p:cNvSpPr/>
            <p:nvPr/>
          </p:nvSpPr>
          <p:spPr>
            <a:xfrm rot="228067">
              <a:off x="9752028" y="10283021"/>
              <a:ext cx="11925421" cy="596595"/>
            </a:xfrm>
            <a:custGeom>
              <a:avLst/>
              <a:gdLst/>
              <a:ahLst/>
              <a:cxnLst/>
              <a:rect l="l" t="t" r="r" b="b"/>
              <a:pathLst>
                <a:path w="11925421" h="596595">
                  <a:moveTo>
                    <a:pt x="0" y="0"/>
                  </a:moveTo>
                  <a:lnTo>
                    <a:pt x="11925422" y="0"/>
                  </a:lnTo>
                  <a:lnTo>
                    <a:pt x="11925422" y="596595"/>
                  </a:lnTo>
                  <a:lnTo>
                    <a:pt x="0" y="596595"/>
                  </a:lnTo>
                  <a:lnTo>
                    <a:pt x="0" y="0"/>
                  </a:lnTo>
                  <a:close/>
                </a:path>
              </a:pathLst>
            </a:custGeom>
            <a:blipFill>
              <a:blip r:embed="rId11"/>
              <a:stretch>
                <a:fillRect l="-73" r="-73" b="-85172"/>
              </a:stretch>
            </a:blipFill>
          </p:spPr>
        </p:sp>
        <p:sp>
          <p:nvSpPr>
            <p:cNvPr id="16" name="Freeform 16"/>
            <p:cNvSpPr/>
            <p:nvPr/>
          </p:nvSpPr>
          <p:spPr>
            <a:xfrm rot="-696617">
              <a:off x="5437020" y="10342246"/>
              <a:ext cx="4223888" cy="618493"/>
            </a:xfrm>
            <a:custGeom>
              <a:avLst/>
              <a:gdLst/>
              <a:ahLst/>
              <a:cxnLst/>
              <a:rect l="l" t="t" r="r" b="b"/>
              <a:pathLst>
                <a:path w="4223888" h="618493">
                  <a:moveTo>
                    <a:pt x="0" y="0"/>
                  </a:moveTo>
                  <a:lnTo>
                    <a:pt x="4223888" y="0"/>
                  </a:lnTo>
                  <a:lnTo>
                    <a:pt x="4223888" y="618493"/>
                  </a:lnTo>
                  <a:lnTo>
                    <a:pt x="0" y="618493"/>
                  </a:lnTo>
                  <a:lnTo>
                    <a:pt x="0" y="0"/>
                  </a:lnTo>
                  <a:close/>
                </a:path>
              </a:pathLst>
            </a:custGeom>
            <a:blipFill>
              <a:blip r:embed="rId11"/>
              <a:stretch>
                <a:fillRect l="-96564" r="-96564" b="-85172"/>
              </a:stretch>
            </a:blipFill>
          </p:spPr>
        </p:sp>
      </p:grpSp>
      <p:sp>
        <p:nvSpPr>
          <p:cNvPr id="17" name="Freeform 17"/>
          <p:cNvSpPr/>
          <p:nvPr/>
        </p:nvSpPr>
        <p:spPr>
          <a:xfrm rot="5400000" flipV="1">
            <a:off x="-8077012" y="7300916"/>
            <a:ext cx="19034539" cy="3616129"/>
          </a:xfrm>
          <a:custGeom>
            <a:avLst/>
            <a:gdLst/>
            <a:ahLst/>
            <a:cxnLst/>
            <a:rect l="l" t="t" r="r" b="b"/>
            <a:pathLst>
              <a:path w="19034539" h="3616129">
                <a:moveTo>
                  <a:pt x="0" y="3616129"/>
                </a:moveTo>
                <a:lnTo>
                  <a:pt x="19034539" y="3616129"/>
                </a:lnTo>
                <a:lnTo>
                  <a:pt x="19034539" y="0"/>
                </a:lnTo>
                <a:lnTo>
                  <a:pt x="0" y="0"/>
                </a:lnTo>
                <a:lnTo>
                  <a:pt x="0" y="3616129"/>
                </a:lnTo>
                <a:close/>
              </a:path>
            </a:pathLst>
          </a:custGeom>
          <a:blipFill>
            <a:blip r:embed="rId12"/>
            <a:stretch>
              <a:fillRect l="-32542"/>
            </a:stretch>
          </a:blipFill>
          <a:ln cap="sq">
            <a:noFill/>
            <a:prstDash val="solid"/>
            <a:miter/>
          </a:ln>
        </p:spPr>
      </p:sp>
      <p:sp>
        <p:nvSpPr>
          <p:cNvPr id="18" name="Freeform 18"/>
          <p:cNvSpPr/>
          <p:nvPr/>
        </p:nvSpPr>
        <p:spPr>
          <a:xfrm rot="5400000">
            <a:off x="24933943" y="7300916"/>
            <a:ext cx="19034539" cy="3616129"/>
          </a:xfrm>
          <a:custGeom>
            <a:avLst/>
            <a:gdLst/>
            <a:ahLst/>
            <a:cxnLst/>
            <a:rect l="l" t="t" r="r" b="b"/>
            <a:pathLst>
              <a:path w="19034539" h="3616129">
                <a:moveTo>
                  <a:pt x="0" y="0"/>
                </a:moveTo>
                <a:lnTo>
                  <a:pt x="19034539" y="0"/>
                </a:lnTo>
                <a:lnTo>
                  <a:pt x="19034539" y="3616129"/>
                </a:lnTo>
                <a:lnTo>
                  <a:pt x="0" y="3616129"/>
                </a:lnTo>
                <a:lnTo>
                  <a:pt x="0" y="0"/>
                </a:lnTo>
                <a:close/>
              </a:path>
            </a:pathLst>
          </a:custGeom>
          <a:blipFill>
            <a:blip r:embed="rId12"/>
            <a:stretch>
              <a:fillRect l="-32542"/>
            </a:stretch>
          </a:blipFill>
          <a:ln cap="sq">
            <a:noFill/>
            <a:prstDash val="solid"/>
            <a:miter/>
          </a:ln>
        </p:spPr>
      </p:sp>
      <p:sp>
        <p:nvSpPr>
          <p:cNvPr id="19" name="Freeform 19"/>
          <p:cNvSpPr/>
          <p:nvPr/>
        </p:nvSpPr>
        <p:spPr>
          <a:xfrm rot="990330">
            <a:off x="31448407" y="1370292"/>
            <a:ext cx="1869192" cy="2588864"/>
          </a:xfrm>
          <a:custGeom>
            <a:avLst/>
            <a:gdLst/>
            <a:ahLst/>
            <a:cxnLst/>
            <a:rect l="l" t="t" r="r" b="b"/>
            <a:pathLst>
              <a:path w="1869192" h="2588864">
                <a:moveTo>
                  <a:pt x="0" y="0"/>
                </a:moveTo>
                <a:lnTo>
                  <a:pt x="1869192" y="0"/>
                </a:lnTo>
                <a:lnTo>
                  <a:pt x="1869192" y="2588865"/>
                </a:lnTo>
                <a:lnTo>
                  <a:pt x="0" y="2588865"/>
                </a:lnTo>
                <a:lnTo>
                  <a:pt x="0" y="0"/>
                </a:lnTo>
                <a:close/>
              </a:path>
            </a:pathLst>
          </a:custGeom>
          <a:blipFill>
            <a:blip r:embed="rId13"/>
            <a:stretch>
              <a:fillRect/>
            </a:stretch>
          </a:blipFill>
        </p:spPr>
      </p:sp>
      <p:sp>
        <p:nvSpPr>
          <p:cNvPr id="20" name="Freeform 20"/>
          <p:cNvSpPr/>
          <p:nvPr/>
        </p:nvSpPr>
        <p:spPr>
          <a:xfrm rot="-1428994">
            <a:off x="29960767" y="859423"/>
            <a:ext cx="901054" cy="1247975"/>
          </a:xfrm>
          <a:custGeom>
            <a:avLst/>
            <a:gdLst/>
            <a:ahLst/>
            <a:cxnLst/>
            <a:rect l="l" t="t" r="r" b="b"/>
            <a:pathLst>
              <a:path w="901054" h="1247975">
                <a:moveTo>
                  <a:pt x="0" y="0"/>
                </a:moveTo>
                <a:lnTo>
                  <a:pt x="901053" y="0"/>
                </a:lnTo>
                <a:lnTo>
                  <a:pt x="901053" y="1247975"/>
                </a:lnTo>
                <a:lnTo>
                  <a:pt x="0" y="1247975"/>
                </a:lnTo>
                <a:lnTo>
                  <a:pt x="0" y="0"/>
                </a:lnTo>
                <a:close/>
              </a:path>
            </a:pathLst>
          </a:custGeom>
          <a:blipFill>
            <a:blip r:embed="rId13"/>
            <a:stretch>
              <a:fillRect/>
            </a:stretch>
          </a:blipFill>
        </p:spPr>
      </p:sp>
      <p:sp>
        <p:nvSpPr>
          <p:cNvPr id="21" name="AutoShape 21"/>
          <p:cNvSpPr/>
          <p:nvPr/>
        </p:nvSpPr>
        <p:spPr>
          <a:xfrm>
            <a:off x="22448803" y="15958150"/>
            <a:ext cx="2096482" cy="38057"/>
          </a:xfrm>
          <a:prstGeom prst="line">
            <a:avLst/>
          </a:prstGeom>
          <a:ln w="28575" cap="rnd">
            <a:gradFill>
              <a:gsLst>
                <a:gs pos="0">
                  <a:srgbClr val="FFDC76">
                    <a:alpha val="100000"/>
                  </a:srgbClr>
                </a:gs>
                <a:gs pos="50000">
                  <a:srgbClr val="F2FCA4">
                    <a:alpha val="100000"/>
                  </a:srgbClr>
                </a:gs>
                <a:gs pos="100000">
                  <a:srgbClr val="F2C569">
                    <a:alpha val="100000"/>
                  </a:srgbClr>
                </a:gs>
              </a:gsLst>
              <a:path path="circle">
                <a:fillToRect r="100000" b="100000"/>
              </a:path>
              <a:tileRect l="-100000" t="-100000"/>
            </a:gradFill>
            <a:prstDash val="solid"/>
            <a:headEnd type="none" w="sm" len="sm"/>
            <a:tailEnd type="none" w="sm" len="sm"/>
          </a:ln>
        </p:spPr>
      </p:sp>
      <p:sp>
        <p:nvSpPr>
          <p:cNvPr id="22" name="AutoShape 22"/>
          <p:cNvSpPr/>
          <p:nvPr/>
        </p:nvSpPr>
        <p:spPr>
          <a:xfrm flipV="1">
            <a:off x="29370897" y="15958150"/>
            <a:ext cx="2018848" cy="38057"/>
          </a:xfrm>
          <a:prstGeom prst="line">
            <a:avLst/>
          </a:prstGeom>
          <a:ln w="28575" cap="rnd">
            <a:gradFill>
              <a:gsLst>
                <a:gs pos="0">
                  <a:srgbClr val="FFDC76">
                    <a:alpha val="100000"/>
                  </a:srgbClr>
                </a:gs>
                <a:gs pos="50000">
                  <a:srgbClr val="F2FCA4">
                    <a:alpha val="100000"/>
                  </a:srgbClr>
                </a:gs>
                <a:gs pos="100000">
                  <a:srgbClr val="F2C569">
                    <a:alpha val="100000"/>
                  </a:srgbClr>
                </a:gs>
              </a:gsLst>
              <a:path path="circle">
                <a:fillToRect r="100000" b="100000"/>
              </a:path>
              <a:tileRect l="-100000" t="-100000"/>
            </a:gradFill>
            <a:prstDash val="solid"/>
            <a:headEnd type="none" w="sm" len="sm"/>
            <a:tailEnd type="none" w="sm" len="sm"/>
          </a:ln>
        </p:spPr>
      </p:sp>
      <p:sp>
        <p:nvSpPr>
          <p:cNvPr id="23" name="TextBox 23"/>
          <p:cNvSpPr txBox="1"/>
          <p:nvPr/>
        </p:nvSpPr>
        <p:spPr>
          <a:xfrm>
            <a:off x="24545285" y="15423016"/>
            <a:ext cx="4825613" cy="1108283"/>
          </a:xfrm>
          <a:prstGeom prst="rect">
            <a:avLst/>
          </a:prstGeom>
        </p:spPr>
        <p:txBody>
          <a:bodyPr lIns="0" tIns="0" rIns="0" bIns="0" rtlCol="0" anchor="t">
            <a:spAutoFit/>
          </a:bodyPr>
          <a:lstStyle/>
          <a:p>
            <a:pPr marL="0" lvl="0" indent="0" algn="ctr">
              <a:lnSpc>
                <a:spcPts val="8890"/>
              </a:lnSpc>
              <a:spcBef>
                <a:spcPct val="0"/>
              </a:spcBef>
            </a:pPr>
            <a:r>
              <a:rPr lang="en-US" sz="7056" spc="-141">
                <a:solidFill>
                  <a:srgbClr val="F7ED8F"/>
                </a:solidFill>
                <a:latin typeface="Big Shoulders Display Thin"/>
                <a:ea typeface="Big Shoulders Display Thin"/>
                <a:cs typeface="Big Shoulders Display Thin"/>
                <a:sym typeface="Big Shoulders Display Thin"/>
              </a:rPr>
              <a:t>06/01/1946-06/01/2026</a:t>
            </a:r>
          </a:p>
        </p:txBody>
      </p:sp>
      <p:sp>
        <p:nvSpPr>
          <p:cNvPr id="24" name="TextBox 24"/>
          <p:cNvSpPr txBox="1"/>
          <p:nvPr/>
        </p:nvSpPr>
        <p:spPr>
          <a:xfrm>
            <a:off x="20969221" y="621122"/>
            <a:ext cx="5527207" cy="2443011"/>
          </a:xfrm>
          <a:prstGeom prst="rect">
            <a:avLst/>
          </a:prstGeom>
        </p:spPr>
        <p:txBody>
          <a:bodyPr lIns="0" tIns="0" rIns="0" bIns="0" rtlCol="0" anchor="t">
            <a:spAutoFit/>
          </a:bodyPr>
          <a:lstStyle/>
          <a:p>
            <a:pPr algn="ctr">
              <a:lnSpc>
                <a:spcPts val="19939"/>
              </a:lnSpc>
              <a:spcBef>
                <a:spcPct val="0"/>
              </a:spcBef>
            </a:pPr>
            <a:r>
              <a:rPr lang="en-US" sz="14242">
                <a:solidFill>
                  <a:srgbClr val="F4DA64"/>
                </a:solidFill>
                <a:latin typeface="The Nautigal"/>
                <a:ea typeface="The Nautigal"/>
                <a:cs typeface="The Nautigal"/>
                <a:sym typeface="The Nautigal"/>
              </a:rPr>
              <a:t>Kỷ niệm</a:t>
            </a:r>
          </a:p>
        </p:txBody>
      </p:sp>
      <p:sp>
        <p:nvSpPr>
          <p:cNvPr id="25" name="TextBox 25"/>
          <p:cNvSpPr txBox="1"/>
          <p:nvPr/>
        </p:nvSpPr>
        <p:spPr>
          <a:xfrm>
            <a:off x="22231985" y="14018023"/>
            <a:ext cx="9498016" cy="1245428"/>
          </a:xfrm>
          <a:prstGeom prst="rect">
            <a:avLst/>
          </a:prstGeom>
        </p:spPr>
        <p:txBody>
          <a:bodyPr lIns="0" tIns="0" rIns="0" bIns="0" rtlCol="0" anchor="t">
            <a:spAutoFit/>
          </a:bodyPr>
          <a:lstStyle/>
          <a:p>
            <a:pPr marL="0" lvl="0" indent="0" algn="ctr">
              <a:lnSpc>
                <a:spcPts val="9838"/>
              </a:lnSpc>
            </a:pPr>
            <a:r>
              <a:rPr lang="en-US" sz="7808" spc="-156" dirty="0">
                <a:solidFill>
                  <a:srgbClr val="F7ED8F"/>
                </a:solidFill>
                <a:latin typeface="Big Shoulders Display Thin"/>
                <a:ea typeface="Big Shoulders Display Thin"/>
                <a:cs typeface="Big Shoulders Display Thin"/>
                <a:sym typeface="Big Shoulders Display Thin"/>
              </a:rPr>
              <a:t>NƯỚC CỘNG HOÀ XÃ HỘI CHỦ NGHĨA VIỆT NAM</a:t>
            </a:r>
          </a:p>
        </p:txBody>
      </p:sp>
      <p:sp>
        <p:nvSpPr>
          <p:cNvPr id="26" name="TextBox 26"/>
          <p:cNvSpPr txBox="1"/>
          <p:nvPr/>
        </p:nvSpPr>
        <p:spPr>
          <a:xfrm>
            <a:off x="21929664" y="10335886"/>
            <a:ext cx="10283477" cy="2280953"/>
          </a:xfrm>
          <a:prstGeom prst="rect">
            <a:avLst/>
          </a:prstGeom>
        </p:spPr>
        <p:txBody>
          <a:bodyPr lIns="0" tIns="0" rIns="0" bIns="0" rtlCol="0" anchor="t">
            <a:spAutoFit/>
          </a:bodyPr>
          <a:lstStyle/>
          <a:p>
            <a:pPr marL="0" lvl="0" indent="0" algn="ctr">
              <a:lnSpc>
                <a:spcPts val="18118"/>
              </a:lnSpc>
            </a:pPr>
            <a:r>
              <a:rPr lang="en-US" sz="14379" spc="-575">
                <a:solidFill>
                  <a:srgbClr val="F7ED8F"/>
                </a:solidFill>
                <a:latin typeface="Big Shoulders Display"/>
                <a:ea typeface="Big Shoulders Display"/>
                <a:cs typeface="Big Shoulders Display"/>
                <a:sym typeface="Big Shoulders Display"/>
              </a:rPr>
              <a:t>NGÀY TỔNG TUYỂN CỬ</a:t>
            </a:r>
          </a:p>
        </p:txBody>
      </p:sp>
      <p:sp>
        <p:nvSpPr>
          <p:cNvPr id="27" name="TextBox 27"/>
          <p:cNvSpPr txBox="1"/>
          <p:nvPr/>
        </p:nvSpPr>
        <p:spPr>
          <a:xfrm>
            <a:off x="22480486" y="12103871"/>
            <a:ext cx="8955209" cy="2108607"/>
          </a:xfrm>
          <a:prstGeom prst="rect">
            <a:avLst/>
          </a:prstGeom>
        </p:spPr>
        <p:txBody>
          <a:bodyPr lIns="0" tIns="0" rIns="0" bIns="0" rtlCol="0" anchor="t">
            <a:spAutoFit/>
          </a:bodyPr>
          <a:lstStyle/>
          <a:p>
            <a:pPr marL="0" lvl="0" indent="0" algn="ctr">
              <a:lnSpc>
                <a:spcPts val="16732"/>
              </a:lnSpc>
            </a:pPr>
            <a:r>
              <a:rPr lang="en-US" sz="13279" b="1" spc="-531" dirty="0">
                <a:solidFill>
                  <a:srgbClr val="F7ED8F"/>
                </a:solidFill>
                <a:latin typeface="Big Shoulders Display Medium"/>
                <a:ea typeface="Big Shoulders Display Medium"/>
                <a:cs typeface="Big Shoulders Display Medium"/>
                <a:sym typeface="Big Shoulders Display Medium"/>
              </a:rPr>
              <a:t>ĐẦU TIÊN QUỐC HỘI</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rgbClr val="D10000">
                <a:alpha val="100000"/>
              </a:srgbClr>
            </a:gs>
            <a:gs pos="100000">
              <a:srgbClr val="9E0101">
                <a:alpha val="100000"/>
              </a:srgbClr>
            </a:gs>
          </a:gsLst>
          <a:lin ang="5400000"/>
        </a:gradFill>
        <a:effectLst/>
      </p:bgPr>
    </p:bg>
    <p:spTree>
      <p:nvGrpSpPr>
        <p:cNvPr id="1" name=""/>
        <p:cNvGrpSpPr/>
        <p:nvPr/>
      </p:nvGrpSpPr>
      <p:grpSpPr>
        <a:xfrm>
          <a:off x="0" y="0"/>
          <a:ext cx="0" cy="0"/>
          <a:chOff x="0" y="0"/>
          <a:chExt cx="0" cy="0"/>
        </a:xfrm>
      </p:grpSpPr>
      <p:sp>
        <p:nvSpPr>
          <p:cNvPr id="3" name="Freeform 3"/>
          <p:cNvSpPr/>
          <p:nvPr/>
        </p:nvSpPr>
        <p:spPr>
          <a:xfrm>
            <a:off x="0" y="0"/>
            <a:ext cx="36454791" cy="19569312"/>
          </a:xfrm>
          <a:custGeom>
            <a:avLst/>
            <a:gdLst/>
            <a:ahLst/>
            <a:cxnLst/>
            <a:rect l="l" t="t" r="r" b="b"/>
            <a:pathLst>
              <a:path w="36454791" h="19569312">
                <a:moveTo>
                  <a:pt x="0" y="0"/>
                </a:moveTo>
                <a:lnTo>
                  <a:pt x="36454791" y="0"/>
                </a:lnTo>
                <a:lnTo>
                  <a:pt x="36454791" y="19569312"/>
                </a:lnTo>
                <a:lnTo>
                  <a:pt x="0" y="19569312"/>
                </a:lnTo>
                <a:lnTo>
                  <a:pt x="0" y="0"/>
                </a:lnTo>
                <a:close/>
              </a:path>
            </a:pathLst>
          </a:custGeom>
          <a:blipFill>
            <a:blip r:embed="rId2"/>
            <a:stretch>
              <a:fillRect t="-16655" b="-7457"/>
            </a:stretch>
          </a:blipFill>
        </p:spPr>
      </p:sp>
      <p:grpSp>
        <p:nvGrpSpPr>
          <p:cNvPr id="4" name="Group 4"/>
          <p:cNvGrpSpPr/>
          <p:nvPr/>
        </p:nvGrpSpPr>
        <p:grpSpPr>
          <a:xfrm>
            <a:off x="1800000" y="3711171"/>
            <a:ext cx="24974260" cy="12116305"/>
            <a:chOff x="0" y="0"/>
            <a:chExt cx="3759089" cy="1823728"/>
          </a:xfrm>
        </p:grpSpPr>
        <p:sp>
          <p:nvSpPr>
            <p:cNvPr id="5" name="Freeform 5"/>
            <p:cNvSpPr/>
            <p:nvPr/>
          </p:nvSpPr>
          <p:spPr>
            <a:xfrm>
              <a:off x="0" y="0"/>
              <a:ext cx="3759089" cy="1823728"/>
            </a:xfrm>
            <a:custGeom>
              <a:avLst/>
              <a:gdLst/>
              <a:ahLst/>
              <a:cxnLst/>
              <a:rect l="l" t="t" r="r" b="b"/>
              <a:pathLst>
                <a:path w="3759089" h="1823728">
                  <a:moveTo>
                    <a:pt x="27590" y="0"/>
                  </a:moveTo>
                  <a:lnTo>
                    <a:pt x="3731499" y="0"/>
                  </a:lnTo>
                  <a:cubicBezTo>
                    <a:pt x="3738816" y="0"/>
                    <a:pt x="3745834" y="2907"/>
                    <a:pt x="3751008" y="8081"/>
                  </a:cubicBezTo>
                  <a:cubicBezTo>
                    <a:pt x="3756182" y="13255"/>
                    <a:pt x="3759089" y="20272"/>
                    <a:pt x="3759089" y="27590"/>
                  </a:cubicBezTo>
                  <a:lnTo>
                    <a:pt x="3759089" y="1796139"/>
                  </a:lnTo>
                  <a:cubicBezTo>
                    <a:pt x="3759089" y="1803456"/>
                    <a:pt x="3756182" y="1810473"/>
                    <a:pt x="3751008" y="1815647"/>
                  </a:cubicBezTo>
                  <a:cubicBezTo>
                    <a:pt x="3745834" y="1820821"/>
                    <a:pt x="3738816" y="1823728"/>
                    <a:pt x="3731499" y="1823728"/>
                  </a:cubicBezTo>
                  <a:lnTo>
                    <a:pt x="27590" y="1823728"/>
                  </a:lnTo>
                  <a:cubicBezTo>
                    <a:pt x="20272" y="1823728"/>
                    <a:pt x="13255" y="1820821"/>
                    <a:pt x="8081" y="1815647"/>
                  </a:cubicBezTo>
                  <a:cubicBezTo>
                    <a:pt x="2907" y="1810473"/>
                    <a:pt x="0" y="1803456"/>
                    <a:pt x="0" y="1796139"/>
                  </a:cubicBezTo>
                  <a:lnTo>
                    <a:pt x="0" y="27590"/>
                  </a:lnTo>
                  <a:cubicBezTo>
                    <a:pt x="0" y="20272"/>
                    <a:pt x="2907" y="13255"/>
                    <a:pt x="8081" y="8081"/>
                  </a:cubicBezTo>
                  <a:cubicBezTo>
                    <a:pt x="13255" y="2907"/>
                    <a:pt x="20272" y="0"/>
                    <a:pt x="27590" y="0"/>
                  </a:cubicBezTo>
                  <a:close/>
                </a:path>
              </a:pathLst>
            </a:custGeom>
            <a:solidFill>
              <a:srgbClr val="CCC160">
                <a:alpha val="40784"/>
              </a:srgbClr>
            </a:solidFill>
          </p:spPr>
        </p:sp>
        <p:sp>
          <p:nvSpPr>
            <p:cNvPr id="6" name="TextBox 6"/>
            <p:cNvSpPr txBox="1"/>
            <p:nvPr/>
          </p:nvSpPr>
          <p:spPr>
            <a:xfrm>
              <a:off x="0" y="-57150"/>
              <a:ext cx="3759089" cy="1880878"/>
            </a:xfrm>
            <a:prstGeom prst="rect">
              <a:avLst/>
            </a:prstGeom>
          </p:spPr>
          <p:txBody>
            <a:bodyPr lIns="50800" tIns="50800" rIns="50800" bIns="50800" rtlCol="0" anchor="ctr"/>
            <a:lstStyle/>
            <a:p>
              <a:pPr algn="ctr">
                <a:lnSpc>
                  <a:spcPts val="3887"/>
                </a:lnSpc>
              </a:pPr>
              <a:endParaRPr/>
            </a:p>
          </p:txBody>
        </p:sp>
      </p:grpSp>
      <p:sp>
        <p:nvSpPr>
          <p:cNvPr id="7" name="Freeform 7"/>
          <p:cNvSpPr/>
          <p:nvPr/>
        </p:nvSpPr>
        <p:spPr>
          <a:xfrm rot="-5400000">
            <a:off x="879653" y="5407083"/>
            <a:ext cx="3344998" cy="433071"/>
          </a:xfrm>
          <a:custGeom>
            <a:avLst/>
            <a:gdLst/>
            <a:ahLst/>
            <a:cxnLst/>
            <a:rect l="l" t="t" r="r" b="b"/>
            <a:pathLst>
              <a:path w="3344998" h="433071">
                <a:moveTo>
                  <a:pt x="0" y="0"/>
                </a:moveTo>
                <a:lnTo>
                  <a:pt x="3344998" y="0"/>
                </a:lnTo>
                <a:lnTo>
                  <a:pt x="3344998" y="433071"/>
                </a:lnTo>
                <a:lnTo>
                  <a:pt x="0" y="433071"/>
                </a:lnTo>
                <a:lnTo>
                  <a:pt x="0" y="0"/>
                </a:lnTo>
                <a:close/>
              </a:path>
            </a:pathLst>
          </a:custGeom>
          <a:blipFill>
            <a:blip r:embed="rId3"/>
            <a:stretch>
              <a:fillRect l="-25467" t="-93919" r="-789157" b="-1249128"/>
            </a:stretch>
          </a:blipFill>
        </p:spPr>
      </p:sp>
      <p:sp>
        <p:nvSpPr>
          <p:cNvPr id="8" name="Freeform 8"/>
          <p:cNvSpPr/>
          <p:nvPr/>
        </p:nvSpPr>
        <p:spPr>
          <a:xfrm rot="-5400000">
            <a:off x="437346" y="9556026"/>
            <a:ext cx="4223136" cy="426595"/>
          </a:xfrm>
          <a:custGeom>
            <a:avLst/>
            <a:gdLst/>
            <a:ahLst/>
            <a:cxnLst/>
            <a:rect l="l" t="t" r="r" b="b"/>
            <a:pathLst>
              <a:path w="4223136" h="426595">
                <a:moveTo>
                  <a:pt x="0" y="0"/>
                </a:moveTo>
                <a:lnTo>
                  <a:pt x="4223136" y="0"/>
                </a:lnTo>
                <a:lnTo>
                  <a:pt x="4223136" y="426595"/>
                </a:lnTo>
                <a:lnTo>
                  <a:pt x="0" y="426595"/>
                </a:lnTo>
                <a:lnTo>
                  <a:pt x="0" y="0"/>
                </a:lnTo>
                <a:close/>
              </a:path>
            </a:pathLst>
          </a:custGeom>
          <a:blipFill>
            <a:blip r:embed="rId3"/>
            <a:stretch>
              <a:fillRect l="-6562" t="-77471" r="-604203" b="-1259825"/>
            </a:stretch>
          </a:blipFill>
        </p:spPr>
      </p:sp>
      <p:sp>
        <p:nvSpPr>
          <p:cNvPr id="9" name="TextBox 9"/>
          <p:cNvSpPr txBox="1"/>
          <p:nvPr/>
        </p:nvSpPr>
        <p:spPr>
          <a:xfrm>
            <a:off x="1152318" y="829926"/>
            <a:ext cx="36000000" cy="2583813"/>
          </a:xfrm>
          <a:prstGeom prst="rect">
            <a:avLst/>
          </a:prstGeom>
        </p:spPr>
        <p:txBody>
          <a:bodyPr lIns="0" tIns="0" rIns="0" bIns="0" rtlCol="0" anchor="t">
            <a:spAutoFit/>
          </a:bodyPr>
          <a:lstStyle/>
          <a:p>
            <a:pPr algn="just">
              <a:lnSpc>
                <a:spcPts val="10360"/>
              </a:lnSpc>
            </a:pPr>
            <a:r>
              <a:rPr lang="en-US" sz="7400" dirty="0">
                <a:solidFill>
                  <a:srgbClr val="C9030B"/>
                </a:solidFill>
                <a:latin typeface="Paytone One"/>
                <a:ea typeface="Paytone One"/>
                <a:cs typeface="Paytone One"/>
                <a:sym typeface="Paytone One"/>
              </a:rPr>
              <a:t>I. TỪ QUỐC DÂN ĐẠI HỘI TÂN TRÀO ĐẾN CUỘC TỔNG TUYỂN CỬ ĐẦU TIÊN</a:t>
            </a:r>
          </a:p>
          <a:p>
            <a:pPr algn="just">
              <a:lnSpc>
                <a:spcPts val="10360"/>
              </a:lnSpc>
            </a:pPr>
            <a:endParaRPr lang="en-US" sz="7400" dirty="0">
              <a:solidFill>
                <a:srgbClr val="C9030B"/>
              </a:solidFill>
              <a:latin typeface="Paytone One"/>
              <a:ea typeface="Paytone One"/>
              <a:cs typeface="Paytone One"/>
              <a:sym typeface="Paytone One"/>
            </a:endParaRPr>
          </a:p>
        </p:txBody>
      </p:sp>
      <p:sp>
        <p:nvSpPr>
          <p:cNvPr id="10" name="TextBox 10"/>
          <p:cNvSpPr txBox="1"/>
          <p:nvPr/>
        </p:nvSpPr>
        <p:spPr>
          <a:xfrm>
            <a:off x="1739666" y="2281077"/>
            <a:ext cx="32460334" cy="1212842"/>
          </a:xfrm>
          <a:prstGeom prst="rect">
            <a:avLst/>
          </a:prstGeom>
        </p:spPr>
        <p:txBody>
          <a:bodyPr lIns="0" tIns="0" rIns="0" bIns="0" rtlCol="0" anchor="t">
            <a:spAutoFit/>
          </a:bodyPr>
          <a:lstStyle/>
          <a:p>
            <a:pPr algn="ctr">
              <a:lnSpc>
                <a:spcPts val="9800"/>
              </a:lnSpc>
            </a:pPr>
            <a:r>
              <a:rPr lang="en-US" sz="7000" b="1" dirty="0">
                <a:solidFill>
                  <a:srgbClr val="920A06"/>
                </a:solidFill>
                <a:latin typeface="DejaVu Serif Bold"/>
                <a:ea typeface="DejaVu Serif Bold"/>
                <a:cs typeface="DejaVu Serif Bold"/>
                <a:sym typeface="DejaVu Serif Bold"/>
              </a:rPr>
              <a:t> Quốc </a:t>
            </a:r>
            <a:r>
              <a:rPr lang="en-US" sz="7000" b="1" dirty="0" err="1">
                <a:solidFill>
                  <a:srgbClr val="920A06"/>
                </a:solidFill>
                <a:latin typeface="DejaVu Serif Bold"/>
                <a:ea typeface="DejaVu Serif Bold"/>
                <a:cs typeface="DejaVu Serif Bold"/>
                <a:sym typeface="DejaVu Serif Bold"/>
              </a:rPr>
              <a:t>dân</a:t>
            </a:r>
            <a:r>
              <a:rPr lang="en-US" sz="7000" b="1" dirty="0">
                <a:solidFill>
                  <a:srgbClr val="920A06"/>
                </a:solidFill>
                <a:latin typeface="DejaVu Serif Bold"/>
                <a:ea typeface="DejaVu Serif Bold"/>
                <a:cs typeface="DejaVu Serif Bold"/>
                <a:sym typeface="DejaVu Serif Bold"/>
              </a:rPr>
              <a:t> </a:t>
            </a:r>
            <a:r>
              <a:rPr lang="en-US" sz="7000" b="1" dirty="0" err="1">
                <a:solidFill>
                  <a:srgbClr val="920A06"/>
                </a:solidFill>
                <a:latin typeface="DejaVu Serif Bold"/>
                <a:ea typeface="DejaVu Serif Bold"/>
                <a:cs typeface="DejaVu Serif Bold"/>
                <a:sym typeface="DejaVu Serif Bold"/>
              </a:rPr>
              <a:t>Đại</a:t>
            </a:r>
            <a:r>
              <a:rPr lang="en-US" sz="7000" b="1" dirty="0">
                <a:solidFill>
                  <a:srgbClr val="920A06"/>
                </a:solidFill>
                <a:latin typeface="DejaVu Serif Bold"/>
                <a:ea typeface="DejaVu Serif Bold"/>
                <a:cs typeface="DejaVu Serif Bold"/>
                <a:sym typeface="DejaVu Serif Bold"/>
              </a:rPr>
              <a:t> hội Tân </a:t>
            </a:r>
            <a:r>
              <a:rPr lang="en-US" sz="7000" b="1" dirty="0" err="1">
                <a:solidFill>
                  <a:srgbClr val="920A06"/>
                </a:solidFill>
                <a:latin typeface="DejaVu Serif Bold"/>
                <a:ea typeface="DejaVu Serif Bold"/>
                <a:cs typeface="DejaVu Serif Bold"/>
                <a:sym typeface="DejaVu Serif Bold"/>
              </a:rPr>
              <a:t>Trào</a:t>
            </a:r>
            <a:r>
              <a:rPr lang="en-US" sz="7000" b="1" dirty="0">
                <a:solidFill>
                  <a:srgbClr val="920A06"/>
                </a:solidFill>
                <a:latin typeface="DejaVu Serif Bold"/>
                <a:ea typeface="DejaVu Serif Bold"/>
                <a:cs typeface="DejaVu Serif Bold"/>
                <a:sym typeface="DejaVu Serif Bold"/>
              </a:rPr>
              <a:t> - </a:t>
            </a:r>
            <a:r>
              <a:rPr lang="en-US" sz="7000" b="1" dirty="0" err="1">
                <a:solidFill>
                  <a:srgbClr val="920A06"/>
                </a:solidFill>
                <a:latin typeface="DejaVu Serif Bold"/>
                <a:ea typeface="DejaVu Serif Bold"/>
                <a:cs typeface="DejaVu Serif Bold"/>
                <a:sym typeface="DejaVu Serif Bold"/>
              </a:rPr>
              <a:t>tiền</a:t>
            </a:r>
            <a:r>
              <a:rPr lang="en-US" sz="7000" b="1" dirty="0">
                <a:solidFill>
                  <a:srgbClr val="920A06"/>
                </a:solidFill>
                <a:latin typeface="DejaVu Serif Bold"/>
                <a:ea typeface="DejaVu Serif Bold"/>
                <a:cs typeface="DejaVu Serif Bold"/>
                <a:sym typeface="DejaVu Serif Bold"/>
              </a:rPr>
              <a:t> </a:t>
            </a:r>
            <a:r>
              <a:rPr lang="en-US" sz="7000" b="1" dirty="0" err="1">
                <a:solidFill>
                  <a:srgbClr val="920A06"/>
                </a:solidFill>
                <a:latin typeface="DejaVu Serif Bold"/>
                <a:ea typeface="DejaVu Serif Bold"/>
                <a:cs typeface="DejaVu Serif Bold"/>
                <a:sym typeface="DejaVu Serif Bold"/>
              </a:rPr>
              <a:t>thân</a:t>
            </a:r>
            <a:r>
              <a:rPr lang="en-US" sz="7000" b="1" dirty="0">
                <a:solidFill>
                  <a:srgbClr val="920A06"/>
                </a:solidFill>
                <a:latin typeface="DejaVu Serif Bold"/>
                <a:ea typeface="DejaVu Serif Bold"/>
                <a:cs typeface="DejaVu Serif Bold"/>
                <a:sym typeface="DejaVu Serif Bold"/>
              </a:rPr>
              <a:t> </a:t>
            </a:r>
            <a:r>
              <a:rPr lang="en-US" sz="7000" b="1" dirty="0" err="1">
                <a:solidFill>
                  <a:srgbClr val="920A06"/>
                </a:solidFill>
                <a:latin typeface="DejaVu Serif Bold"/>
                <a:ea typeface="DejaVu Serif Bold"/>
                <a:cs typeface="DejaVu Serif Bold"/>
                <a:sym typeface="DejaVu Serif Bold"/>
              </a:rPr>
              <a:t>của</a:t>
            </a:r>
            <a:r>
              <a:rPr lang="en-US" sz="7000" b="1" dirty="0">
                <a:solidFill>
                  <a:srgbClr val="920A06"/>
                </a:solidFill>
                <a:latin typeface="DejaVu Serif Bold"/>
                <a:ea typeface="DejaVu Serif Bold"/>
                <a:cs typeface="DejaVu Serif Bold"/>
                <a:sym typeface="DejaVu Serif Bold"/>
              </a:rPr>
              <a:t> Quốc hội Việt Nam</a:t>
            </a:r>
          </a:p>
        </p:txBody>
      </p:sp>
      <p:sp>
        <p:nvSpPr>
          <p:cNvPr id="11" name="Freeform 11"/>
          <p:cNvSpPr/>
          <p:nvPr/>
        </p:nvSpPr>
        <p:spPr>
          <a:xfrm rot="-5400000">
            <a:off x="1152181" y="13513801"/>
            <a:ext cx="2793466" cy="439547"/>
          </a:xfrm>
          <a:custGeom>
            <a:avLst/>
            <a:gdLst/>
            <a:ahLst/>
            <a:cxnLst/>
            <a:rect l="l" t="t" r="r" b="b"/>
            <a:pathLst>
              <a:path w="2793466" h="439547">
                <a:moveTo>
                  <a:pt x="0" y="0"/>
                </a:moveTo>
                <a:lnTo>
                  <a:pt x="2793466" y="0"/>
                </a:lnTo>
                <a:lnTo>
                  <a:pt x="2793466" y="439547"/>
                </a:lnTo>
                <a:lnTo>
                  <a:pt x="0" y="439547"/>
                </a:lnTo>
                <a:lnTo>
                  <a:pt x="0" y="0"/>
                </a:lnTo>
                <a:close/>
              </a:path>
            </a:pathLst>
          </a:custGeom>
          <a:blipFill>
            <a:blip r:embed="rId3"/>
            <a:stretch>
              <a:fillRect l="-50239" t="-92535" r="-944965" b="-1229251"/>
            </a:stretch>
          </a:blipFill>
        </p:spPr>
      </p:sp>
      <p:sp>
        <p:nvSpPr>
          <p:cNvPr id="12" name="TextBox 12"/>
          <p:cNvSpPr txBox="1"/>
          <p:nvPr/>
        </p:nvSpPr>
        <p:spPr>
          <a:xfrm>
            <a:off x="3128659" y="3883283"/>
            <a:ext cx="23093586" cy="4167679"/>
          </a:xfrm>
          <a:prstGeom prst="rect">
            <a:avLst/>
          </a:prstGeom>
        </p:spPr>
        <p:txBody>
          <a:bodyPr lIns="0" tIns="0" rIns="0" bIns="0" rtlCol="0" anchor="t">
            <a:spAutoFit/>
          </a:bodyPr>
          <a:lstStyle/>
          <a:p>
            <a:pPr algn="l">
              <a:lnSpc>
                <a:spcPts val="6617"/>
              </a:lnSpc>
            </a:pPr>
            <a:r>
              <a:rPr lang="en-US" sz="4726" b="1" dirty="0" err="1">
                <a:solidFill>
                  <a:srgbClr val="920A06"/>
                </a:solidFill>
                <a:latin typeface="DejaVu Serif Bold"/>
                <a:ea typeface="DejaVu Serif Bold"/>
                <a:cs typeface="DejaVu Serif Bold"/>
                <a:sym typeface="DejaVu Serif Bold"/>
              </a:rPr>
              <a:t>Tư</a:t>
            </a:r>
            <a:r>
              <a:rPr lang="en-US" sz="4726" b="1" dirty="0">
                <a:solidFill>
                  <a:srgbClr val="920A06"/>
                </a:solidFill>
                <a:latin typeface="DejaVu Serif Bold"/>
                <a:ea typeface="DejaVu Serif Bold"/>
                <a:cs typeface="DejaVu Serif Bold"/>
                <a:sym typeface="DejaVu Serif Bold"/>
              </a:rPr>
              <a:t> </a:t>
            </a:r>
            <a:r>
              <a:rPr lang="en-US" sz="4726" b="1" dirty="0" err="1">
                <a:solidFill>
                  <a:srgbClr val="920A06"/>
                </a:solidFill>
                <a:latin typeface="DejaVu Serif Bold"/>
                <a:ea typeface="DejaVu Serif Bold"/>
                <a:cs typeface="DejaVu Serif Bold"/>
                <a:sym typeface="DejaVu Serif Bold"/>
              </a:rPr>
              <a:t>tưởng</a:t>
            </a:r>
            <a:r>
              <a:rPr lang="en-US" sz="4726" b="1" dirty="0">
                <a:solidFill>
                  <a:srgbClr val="920A06"/>
                </a:solidFill>
                <a:latin typeface="DejaVu Serif Bold"/>
                <a:ea typeface="DejaVu Serif Bold"/>
                <a:cs typeface="DejaVu Serif Bold"/>
                <a:sym typeface="DejaVu Serif Bold"/>
              </a:rPr>
              <a:t> </a:t>
            </a:r>
            <a:r>
              <a:rPr lang="en-US" sz="4726" b="1" dirty="0" err="1">
                <a:solidFill>
                  <a:srgbClr val="920A06"/>
                </a:solidFill>
                <a:latin typeface="DejaVu Serif Bold"/>
                <a:ea typeface="DejaVu Serif Bold"/>
                <a:cs typeface="DejaVu Serif Bold"/>
                <a:sym typeface="DejaVu Serif Bold"/>
              </a:rPr>
              <a:t>nền</a:t>
            </a:r>
            <a:r>
              <a:rPr lang="en-US" sz="4726" b="1" dirty="0">
                <a:solidFill>
                  <a:srgbClr val="920A06"/>
                </a:solidFill>
                <a:latin typeface="DejaVu Serif Bold"/>
                <a:ea typeface="DejaVu Serif Bold"/>
                <a:cs typeface="DejaVu Serif Bold"/>
                <a:sym typeface="DejaVu Serif Bold"/>
              </a:rPr>
              <a:t> </a:t>
            </a:r>
            <a:r>
              <a:rPr lang="en-US" sz="4726" b="1" dirty="0" err="1">
                <a:solidFill>
                  <a:srgbClr val="920A06"/>
                </a:solidFill>
                <a:latin typeface="DejaVu Serif Bold"/>
                <a:ea typeface="DejaVu Serif Bold"/>
                <a:cs typeface="DejaVu Serif Bold"/>
                <a:sym typeface="DejaVu Serif Bold"/>
              </a:rPr>
              <a:t>tảng</a:t>
            </a:r>
            <a:r>
              <a:rPr lang="en-US" sz="4726" b="1" dirty="0">
                <a:solidFill>
                  <a:srgbClr val="920A06"/>
                </a:solidFill>
                <a:latin typeface="DejaVu Serif Bold"/>
                <a:ea typeface="DejaVu Serif Bold"/>
                <a:cs typeface="DejaVu Serif Bold"/>
                <a:sym typeface="DejaVu Serif Bold"/>
              </a:rPr>
              <a:t>:</a:t>
            </a:r>
            <a:r>
              <a:rPr lang="en-US" sz="4726" b="1" dirty="0">
                <a:solidFill>
                  <a:srgbClr val="000000"/>
                </a:solidFill>
                <a:latin typeface="DejaVu Serif Bold"/>
                <a:ea typeface="DejaVu Serif Bold"/>
                <a:cs typeface="DejaVu Serif Bold"/>
                <a:sym typeface="DejaVu Serif Bold"/>
              </a:rPr>
              <a:t> </a:t>
            </a:r>
          </a:p>
          <a:p>
            <a:pPr algn="l">
              <a:lnSpc>
                <a:spcPts val="6617"/>
              </a:lnSpc>
            </a:pPr>
            <a:r>
              <a:rPr lang="en-US" sz="4726" dirty="0" err="1">
                <a:solidFill>
                  <a:srgbClr val="000000"/>
                </a:solidFill>
                <a:latin typeface="DejaVu Serif"/>
                <a:ea typeface="DejaVu Serif"/>
                <a:cs typeface="DejaVu Serif"/>
                <a:sym typeface="DejaVu Serif"/>
              </a:rPr>
              <a:t>Năm</a:t>
            </a:r>
            <a:r>
              <a:rPr lang="en-US" sz="4726" dirty="0">
                <a:solidFill>
                  <a:srgbClr val="000000"/>
                </a:solidFill>
                <a:latin typeface="DejaVu Serif"/>
                <a:ea typeface="DejaVu Serif"/>
                <a:cs typeface="DejaVu Serif"/>
                <a:sym typeface="DejaVu Serif"/>
              </a:rPr>
              <a:t> 1927, </a:t>
            </a:r>
            <a:r>
              <a:rPr lang="en-US" sz="4726" dirty="0" err="1">
                <a:solidFill>
                  <a:srgbClr val="000000"/>
                </a:solidFill>
                <a:latin typeface="DejaVu Serif"/>
                <a:ea typeface="DejaVu Serif"/>
                <a:cs typeface="DejaVu Serif"/>
                <a:sym typeface="DejaVu Serif"/>
              </a:rPr>
              <a:t>Lãnh</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tụ</a:t>
            </a:r>
            <a:r>
              <a:rPr lang="en-US" sz="4726" dirty="0">
                <a:solidFill>
                  <a:srgbClr val="000000"/>
                </a:solidFill>
                <a:latin typeface="DejaVu Serif"/>
                <a:ea typeface="DejaVu Serif"/>
                <a:cs typeface="DejaVu Serif"/>
                <a:sym typeface="DejaVu Serif"/>
              </a:rPr>
              <a:t> Nguyễn </a:t>
            </a:r>
            <a:r>
              <a:rPr lang="en-US" sz="4726" dirty="0" err="1">
                <a:solidFill>
                  <a:srgbClr val="000000"/>
                </a:solidFill>
                <a:latin typeface="DejaVu Serif"/>
                <a:ea typeface="DejaVu Serif"/>
                <a:cs typeface="DejaVu Serif"/>
                <a:sym typeface="DejaVu Serif"/>
              </a:rPr>
              <a:t>Ái</a:t>
            </a:r>
            <a:r>
              <a:rPr lang="en-US" sz="4726" dirty="0">
                <a:solidFill>
                  <a:srgbClr val="000000"/>
                </a:solidFill>
                <a:latin typeface="DejaVu Serif"/>
                <a:ea typeface="DejaVu Serif"/>
                <a:cs typeface="DejaVu Serif"/>
                <a:sym typeface="DejaVu Serif"/>
              </a:rPr>
              <a:t> Quốc - </a:t>
            </a:r>
            <a:r>
              <a:rPr lang="en-US" sz="4726" dirty="0" err="1">
                <a:solidFill>
                  <a:srgbClr val="000000"/>
                </a:solidFill>
                <a:latin typeface="DejaVu Serif"/>
                <a:ea typeface="DejaVu Serif"/>
                <a:cs typeface="DejaVu Serif"/>
                <a:sym typeface="DejaVu Serif"/>
              </a:rPr>
              <a:t>Hồ</a:t>
            </a:r>
            <a:r>
              <a:rPr lang="en-US" sz="4726" dirty="0">
                <a:solidFill>
                  <a:srgbClr val="000000"/>
                </a:solidFill>
                <a:latin typeface="DejaVu Serif"/>
                <a:ea typeface="DejaVu Serif"/>
                <a:cs typeface="DejaVu Serif"/>
                <a:sym typeface="DejaVu Serif"/>
              </a:rPr>
              <a:t> Chí Minh </a:t>
            </a:r>
            <a:r>
              <a:rPr lang="en-US" sz="4726" dirty="0" err="1">
                <a:solidFill>
                  <a:srgbClr val="000000"/>
                </a:solidFill>
                <a:latin typeface="DejaVu Serif"/>
                <a:ea typeface="DejaVu Serif"/>
                <a:cs typeface="DejaVu Serif"/>
                <a:sym typeface="DejaVu Serif"/>
              </a:rPr>
              <a:t>khẳng</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định</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tư</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tưởng</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xây</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dựng</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một</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nhà</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nước</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kiểu</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mới</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mà</a:t>
            </a:r>
            <a:r>
              <a:rPr lang="en-US" sz="4726" dirty="0">
                <a:solidFill>
                  <a:srgbClr val="000000"/>
                </a:solidFill>
                <a:latin typeface="DejaVu Serif"/>
                <a:ea typeface="DejaVu Serif"/>
                <a:cs typeface="DejaVu Serif"/>
                <a:sym typeface="DejaVu Serif"/>
              </a:rPr>
              <a:t> ở </a:t>
            </a:r>
            <a:r>
              <a:rPr lang="en-US" sz="4726" dirty="0" err="1">
                <a:solidFill>
                  <a:srgbClr val="000000"/>
                </a:solidFill>
                <a:latin typeface="DejaVu Serif"/>
                <a:ea typeface="DejaVu Serif"/>
                <a:cs typeface="DejaVu Serif"/>
                <a:sym typeface="DejaVu Serif"/>
              </a:rPr>
              <a:t>đó</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Nhân</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dân</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là</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người</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chủ</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của</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đất</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nước</a:t>
            </a:r>
            <a:r>
              <a:rPr lang="en-US" sz="4726" dirty="0">
                <a:solidFill>
                  <a:srgbClr val="000000"/>
                </a:solidFill>
                <a:latin typeface="DejaVu Serif"/>
                <a:ea typeface="DejaVu Serif"/>
                <a:cs typeface="DejaVu Serif"/>
                <a:sym typeface="DejaVu Serif"/>
              </a:rPr>
              <a:t>. </a:t>
            </a:r>
          </a:p>
          <a:p>
            <a:pPr algn="ctr">
              <a:lnSpc>
                <a:spcPts val="6617"/>
              </a:lnSpc>
            </a:pPr>
            <a:endParaRPr lang="en-US" sz="4726" dirty="0">
              <a:solidFill>
                <a:srgbClr val="000000"/>
              </a:solidFill>
              <a:latin typeface="DejaVu Serif"/>
              <a:ea typeface="DejaVu Serif"/>
              <a:cs typeface="DejaVu Serif"/>
              <a:sym typeface="DejaVu Serif"/>
            </a:endParaRPr>
          </a:p>
        </p:txBody>
      </p:sp>
      <p:sp>
        <p:nvSpPr>
          <p:cNvPr id="13" name="TextBox 13"/>
          <p:cNvSpPr txBox="1"/>
          <p:nvPr/>
        </p:nvSpPr>
        <p:spPr>
          <a:xfrm>
            <a:off x="3128659" y="7552981"/>
            <a:ext cx="21891283" cy="5973763"/>
          </a:xfrm>
          <a:prstGeom prst="rect">
            <a:avLst/>
          </a:prstGeom>
        </p:spPr>
        <p:txBody>
          <a:bodyPr lIns="0" tIns="0" rIns="0" bIns="0" rtlCol="0" anchor="t">
            <a:spAutoFit/>
          </a:bodyPr>
          <a:lstStyle/>
          <a:p>
            <a:pPr algn="l">
              <a:lnSpc>
                <a:spcPts val="7087"/>
              </a:lnSpc>
            </a:pPr>
            <a:r>
              <a:rPr lang="en-US" sz="5062" b="1" dirty="0" err="1">
                <a:solidFill>
                  <a:srgbClr val="920A06"/>
                </a:solidFill>
                <a:latin typeface="DejaVu Serif Bold"/>
                <a:ea typeface="DejaVu Serif Bold"/>
                <a:cs typeface="DejaVu Serif Bold"/>
                <a:sym typeface="DejaVu Serif Bold"/>
              </a:rPr>
              <a:t>Chủ</a:t>
            </a:r>
            <a:r>
              <a:rPr lang="en-US" sz="5062" b="1" dirty="0">
                <a:solidFill>
                  <a:srgbClr val="920A06"/>
                </a:solidFill>
                <a:latin typeface="DejaVu Serif Bold"/>
                <a:ea typeface="DejaVu Serif Bold"/>
                <a:cs typeface="DejaVu Serif Bold"/>
                <a:sym typeface="DejaVu Serif Bold"/>
              </a:rPr>
              <a:t> </a:t>
            </a:r>
            <a:r>
              <a:rPr lang="en-US" sz="5062" b="1" dirty="0" err="1">
                <a:solidFill>
                  <a:srgbClr val="920A06"/>
                </a:solidFill>
                <a:latin typeface="DejaVu Serif Bold"/>
                <a:ea typeface="DejaVu Serif Bold"/>
                <a:cs typeface="DejaVu Serif Bold"/>
                <a:sym typeface="DejaVu Serif Bold"/>
              </a:rPr>
              <a:t>trương</a:t>
            </a:r>
            <a:r>
              <a:rPr lang="en-US" sz="5062" b="1" dirty="0">
                <a:solidFill>
                  <a:srgbClr val="920A06"/>
                </a:solidFill>
                <a:latin typeface="DejaVu Serif Bold"/>
                <a:ea typeface="DejaVu Serif Bold"/>
                <a:cs typeface="DejaVu Serif Bold"/>
                <a:sym typeface="DejaVu Serif Bold"/>
              </a:rPr>
              <a:t> </a:t>
            </a:r>
            <a:r>
              <a:rPr lang="en-US" sz="5062" b="1" dirty="0" err="1">
                <a:solidFill>
                  <a:srgbClr val="920A06"/>
                </a:solidFill>
                <a:latin typeface="DejaVu Serif Bold"/>
                <a:ea typeface="DejaVu Serif Bold"/>
                <a:cs typeface="DejaVu Serif Bold"/>
                <a:sym typeface="DejaVu Serif Bold"/>
              </a:rPr>
              <a:t>triệu</a:t>
            </a:r>
            <a:r>
              <a:rPr lang="en-US" sz="5062" b="1" dirty="0">
                <a:solidFill>
                  <a:srgbClr val="920A06"/>
                </a:solidFill>
                <a:latin typeface="DejaVu Serif Bold"/>
                <a:ea typeface="DejaVu Serif Bold"/>
                <a:cs typeface="DejaVu Serif Bold"/>
                <a:sym typeface="DejaVu Serif Bold"/>
              </a:rPr>
              <a:t> </a:t>
            </a:r>
            <a:r>
              <a:rPr lang="en-US" sz="5062" b="1" dirty="0" err="1">
                <a:solidFill>
                  <a:srgbClr val="920A06"/>
                </a:solidFill>
                <a:latin typeface="DejaVu Serif Bold"/>
                <a:ea typeface="DejaVu Serif Bold"/>
                <a:cs typeface="DejaVu Serif Bold"/>
                <a:sym typeface="DejaVu Serif Bold"/>
              </a:rPr>
              <a:t>tập</a:t>
            </a:r>
            <a:r>
              <a:rPr lang="en-US" sz="5062" b="1" dirty="0">
                <a:solidFill>
                  <a:srgbClr val="920A06"/>
                </a:solidFill>
                <a:latin typeface="DejaVu Serif Bold"/>
                <a:ea typeface="DejaVu Serif Bold"/>
                <a:cs typeface="DejaVu Serif Bold"/>
                <a:sym typeface="DejaVu Serif Bold"/>
              </a:rPr>
              <a:t> </a:t>
            </a:r>
            <a:r>
              <a:rPr lang="en-US" sz="5062" b="1" dirty="0" err="1">
                <a:solidFill>
                  <a:srgbClr val="920A06"/>
                </a:solidFill>
                <a:latin typeface="DejaVu Serif Bold"/>
                <a:ea typeface="DejaVu Serif Bold"/>
                <a:cs typeface="DejaVu Serif Bold"/>
                <a:sym typeface="DejaVu Serif Bold"/>
              </a:rPr>
              <a:t>Đại</a:t>
            </a:r>
            <a:r>
              <a:rPr lang="en-US" sz="5062" b="1" dirty="0">
                <a:solidFill>
                  <a:srgbClr val="920A06"/>
                </a:solidFill>
                <a:latin typeface="DejaVu Serif Bold"/>
                <a:ea typeface="DejaVu Serif Bold"/>
                <a:cs typeface="DejaVu Serif Bold"/>
                <a:sym typeface="DejaVu Serif Bold"/>
              </a:rPr>
              <a:t> hội:</a:t>
            </a:r>
          </a:p>
          <a:p>
            <a:pPr algn="l">
              <a:lnSpc>
                <a:spcPts val="6614"/>
              </a:lnSpc>
            </a:pPr>
            <a:r>
              <a:rPr lang="en-US" sz="4724" dirty="0" err="1">
                <a:solidFill>
                  <a:srgbClr val="000000"/>
                </a:solidFill>
                <a:latin typeface="DejaVu Serif"/>
                <a:ea typeface="DejaVu Serif"/>
                <a:cs typeface="DejaVu Serif"/>
                <a:sym typeface="DejaVu Serif"/>
              </a:rPr>
              <a:t>Tháng</a:t>
            </a:r>
            <a:r>
              <a:rPr lang="en-US" sz="4724" dirty="0">
                <a:solidFill>
                  <a:srgbClr val="000000"/>
                </a:solidFill>
                <a:latin typeface="DejaVu Serif"/>
                <a:ea typeface="DejaVu Serif"/>
                <a:cs typeface="DejaVu Serif"/>
                <a:sym typeface="DejaVu Serif"/>
              </a:rPr>
              <a:t> 10/1944, </a:t>
            </a:r>
            <a:r>
              <a:rPr lang="en-US" sz="4724" dirty="0" err="1">
                <a:solidFill>
                  <a:srgbClr val="000000"/>
                </a:solidFill>
                <a:latin typeface="DejaVu Serif"/>
                <a:ea typeface="DejaVu Serif"/>
                <a:cs typeface="DejaVu Serif"/>
                <a:sym typeface="DejaVu Serif"/>
              </a:rPr>
              <a:t>Chủ</a:t>
            </a:r>
            <a:r>
              <a:rPr lang="en-US" sz="4724" dirty="0">
                <a:solidFill>
                  <a:srgbClr val="000000"/>
                </a:solidFill>
                <a:latin typeface="DejaVu Serif"/>
                <a:ea typeface="DejaVu Serif"/>
                <a:cs typeface="DejaVu Serif"/>
                <a:sym typeface="DejaVu Serif"/>
              </a:rPr>
              <a:t> </a:t>
            </a:r>
            <a:r>
              <a:rPr lang="en-US" sz="4724" dirty="0" err="1">
                <a:solidFill>
                  <a:srgbClr val="000000"/>
                </a:solidFill>
                <a:latin typeface="DejaVu Serif"/>
                <a:ea typeface="DejaVu Serif"/>
                <a:cs typeface="DejaVu Serif"/>
                <a:sym typeface="DejaVu Serif"/>
              </a:rPr>
              <a:t>tịch</a:t>
            </a:r>
            <a:r>
              <a:rPr lang="en-US" sz="4724" dirty="0">
                <a:solidFill>
                  <a:srgbClr val="000000"/>
                </a:solidFill>
                <a:latin typeface="DejaVu Serif"/>
                <a:ea typeface="DejaVu Serif"/>
                <a:cs typeface="DejaVu Serif"/>
                <a:sym typeface="DejaVu Serif"/>
              </a:rPr>
              <a:t> </a:t>
            </a:r>
            <a:r>
              <a:rPr lang="en-US" sz="4724" dirty="0" err="1">
                <a:solidFill>
                  <a:srgbClr val="000000"/>
                </a:solidFill>
                <a:latin typeface="DejaVu Serif"/>
                <a:ea typeface="DejaVu Serif"/>
                <a:cs typeface="DejaVu Serif"/>
                <a:sym typeface="DejaVu Serif"/>
              </a:rPr>
              <a:t>Hồ</a:t>
            </a:r>
            <a:r>
              <a:rPr lang="en-US" sz="4724" dirty="0">
                <a:solidFill>
                  <a:srgbClr val="000000"/>
                </a:solidFill>
                <a:latin typeface="DejaVu Serif"/>
                <a:ea typeface="DejaVu Serif"/>
                <a:cs typeface="DejaVu Serif"/>
                <a:sym typeface="DejaVu Serif"/>
              </a:rPr>
              <a:t> Chí Minh </a:t>
            </a:r>
            <a:r>
              <a:rPr lang="en-US" sz="4724" dirty="0" err="1">
                <a:solidFill>
                  <a:srgbClr val="000000"/>
                </a:solidFill>
                <a:latin typeface="DejaVu Serif"/>
                <a:ea typeface="DejaVu Serif"/>
                <a:cs typeface="DejaVu Serif"/>
                <a:sym typeface="DejaVu Serif"/>
              </a:rPr>
              <a:t>đề</a:t>
            </a:r>
            <a:r>
              <a:rPr lang="en-US" sz="4724" dirty="0">
                <a:solidFill>
                  <a:srgbClr val="000000"/>
                </a:solidFill>
                <a:latin typeface="DejaVu Serif"/>
                <a:ea typeface="DejaVu Serif"/>
                <a:cs typeface="DejaVu Serif"/>
                <a:sym typeface="DejaVu Serif"/>
              </a:rPr>
              <a:t> </a:t>
            </a:r>
            <a:r>
              <a:rPr lang="en-US" sz="4724" dirty="0" err="1">
                <a:solidFill>
                  <a:srgbClr val="000000"/>
                </a:solidFill>
                <a:latin typeface="DejaVu Serif"/>
                <a:ea typeface="DejaVu Serif"/>
                <a:cs typeface="DejaVu Serif"/>
                <a:sym typeface="DejaVu Serif"/>
              </a:rPr>
              <a:t>nghị</a:t>
            </a:r>
            <a:r>
              <a:rPr lang="en-US" sz="4724" dirty="0">
                <a:solidFill>
                  <a:srgbClr val="000000"/>
                </a:solidFill>
                <a:latin typeface="DejaVu Serif"/>
                <a:ea typeface="DejaVu Serif"/>
                <a:cs typeface="DejaVu Serif"/>
                <a:sym typeface="DejaVu Serif"/>
              </a:rPr>
              <a:t> </a:t>
            </a:r>
            <a:r>
              <a:rPr lang="en-US" sz="4724" dirty="0" err="1">
                <a:solidFill>
                  <a:srgbClr val="000000"/>
                </a:solidFill>
                <a:latin typeface="DejaVu Serif"/>
                <a:ea typeface="DejaVu Serif"/>
                <a:cs typeface="DejaVu Serif"/>
                <a:sym typeface="DejaVu Serif"/>
              </a:rPr>
              <a:t>tổ</a:t>
            </a:r>
            <a:r>
              <a:rPr lang="en-US" sz="4724" dirty="0">
                <a:solidFill>
                  <a:srgbClr val="000000"/>
                </a:solidFill>
                <a:latin typeface="DejaVu Serif"/>
                <a:ea typeface="DejaVu Serif"/>
                <a:cs typeface="DejaVu Serif"/>
                <a:sym typeface="DejaVu Serif"/>
              </a:rPr>
              <a:t> </a:t>
            </a:r>
            <a:r>
              <a:rPr lang="en-US" sz="4724" dirty="0" err="1">
                <a:solidFill>
                  <a:srgbClr val="000000"/>
                </a:solidFill>
                <a:latin typeface="DejaVu Serif"/>
                <a:ea typeface="DejaVu Serif"/>
                <a:cs typeface="DejaVu Serif"/>
                <a:sym typeface="DejaVu Serif"/>
              </a:rPr>
              <a:t>chức</a:t>
            </a:r>
            <a:r>
              <a:rPr lang="en-US" sz="4724" dirty="0">
                <a:solidFill>
                  <a:srgbClr val="000000"/>
                </a:solidFill>
                <a:latin typeface="DejaVu Serif"/>
                <a:ea typeface="DejaVu Serif"/>
                <a:cs typeface="DejaVu Serif"/>
                <a:sym typeface="DejaVu Serif"/>
              </a:rPr>
              <a:t> </a:t>
            </a:r>
            <a:r>
              <a:rPr lang="en-US" sz="4724" dirty="0" err="1">
                <a:solidFill>
                  <a:srgbClr val="000000"/>
                </a:solidFill>
                <a:latin typeface="DejaVu Serif"/>
                <a:ea typeface="DejaVu Serif"/>
                <a:cs typeface="DejaVu Serif"/>
                <a:sym typeface="DejaVu Serif"/>
              </a:rPr>
              <a:t>Đại</a:t>
            </a:r>
            <a:r>
              <a:rPr lang="en-US" sz="4724" dirty="0">
                <a:solidFill>
                  <a:srgbClr val="000000"/>
                </a:solidFill>
                <a:latin typeface="DejaVu Serif"/>
                <a:ea typeface="DejaVu Serif"/>
                <a:cs typeface="DejaVu Serif"/>
                <a:sym typeface="DejaVu Serif"/>
              </a:rPr>
              <a:t> hội </a:t>
            </a:r>
            <a:r>
              <a:rPr lang="en-US" sz="4724" dirty="0" err="1">
                <a:solidFill>
                  <a:srgbClr val="000000"/>
                </a:solidFill>
                <a:latin typeface="DejaVu Serif"/>
                <a:ea typeface="DejaVu Serif"/>
                <a:cs typeface="DejaVu Serif"/>
                <a:sym typeface="DejaVu Serif"/>
              </a:rPr>
              <a:t>đại</a:t>
            </a:r>
            <a:r>
              <a:rPr lang="en-US" sz="4724" dirty="0">
                <a:solidFill>
                  <a:srgbClr val="000000"/>
                </a:solidFill>
                <a:latin typeface="DejaVu Serif"/>
                <a:ea typeface="DejaVu Serif"/>
                <a:cs typeface="DejaVu Serif"/>
                <a:sym typeface="DejaVu Serif"/>
              </a:rPr>
              <a:t> </a:t>
            </a:r>
            <a:r>
              <a:rPr lang="en-US" sz="4724" dirty="0" err="1">
                <a:solidFill>
                  <a:srgbClr val="000000"/>
                </a:solidFill>
                <a:latin typeface="DejaVu Serif"/>
                <a:ea typeface="DejaVu Serif"/>
                <a:cs typeface="DejaVu Serif"/>
                <a:sym typeface="DejaVu Serif"/>
              </a:rPr>
              <a:t>biểu</a:t>
            </a:r>
            <a:r>
              <a:rPr lang="en-US" sz="4724" dirty="0">
                <a:solidFill>
                  <a:srgbClr val="000000"/>
                </a:solidFill>
                <a:latin typeface="DejaVu Serif"/>
                <a:ea typeface="DejaVu Serif"/>
                <a:cs typeface="DejaVu Serif"/>
                <a:sym typeface="DejaVu Serif"/>
              </a:rPr>
              <a:t> </a:t>
            </a:r>
            <a:r>
              <a:rPr lang="en-US" sz="4724" dirty="0" err="1">
                <a:solidFill>
                  <a:srgbClr val="000000"/>
                </a:solidFill>
                <a:latin typeface="DejaVu Serif"/>
                <a:ea typeface="DejaVu Serif"/>
                <a:cs typeface="DejaVu Serif"/>
                <a:sym typeface="DejaVu Serif"/>
              </a:rPr>
              <a:t>quốc</a:t>
            </a:r>
            <a:r>
              <a:rPr lang="en-US" sz="4724" dirty="0">
                <a:solidFill>
                  <a:srgbClr val="000000"/>
                </a:solidFill>
                <a:latin typeface="DejaVu Serif"/>
                <a:ea typeface="DejaVu Serif"/>
                <a:cs typeface="DejaVu Serif"/>
                <a:sym typeface="DejaVu Serif"/>
              </a:rPr>
              <a:t> </a:t>
            </a:r>
            <a:r>
              <a:rPr lang="en-US" sz="4724" dirty="0" err="1">
                <a:solidFill>
                  <a:srgbClr val="000000"/>
                </a:solidFill>
                <a:latin typeface="DejaVu Serif"/>
                <a:ea typeface="DejaVu Serif"/>
                <a:cs typeface="DejaVu Serif"/>
                <a:sym typeface="DejaVu Serif"/>
              </a:rPr>
              <a:t>dân</a:t>
            </a:r>
            <a:r>
              <a:rPr lang="en-US" sz="4724" dirty="0">
                <a:solidFill>
                  <a:srgbClr val="000000"/>
                </a:solidFill>
                <a:latin typeface="DejaVu Serif"/>
                <a:ea typeface="DejaVu Serif"/>
                <a:cs typeface="DejaVu Serif"/>
                <a:sym typeface="DejaVu Serif"/>
              </a:rPr>
              <a:t> </a:t>
            </a:r>
            <a:r>
              <a:rPr lang="en-US" sz="4724" dirty="0" err="1">
                <a:solidFill>
                  <a:srgbClr val="000000"/>
                </a:solidFill>
                <a:latin typeface="DejaVu Serif"/>
                <a:ea typeface="DejaVu Serif"/>
                <a:cs typeface="DejaVu Serif"/>
                <a:sym typeface="DejaVu Serif"/>
              </a:rPr>
              <a:t>nhằm</a:t>
            </a:r>
            <a:r>
              <a:rPr lang="en-US" sz="4724" dirty="0">
                <a:solidFill>
                  <a:srgbClr val="000000"/>
                </a:solidFill>
                <a:latin typeface="DejaVu Serif"/>
                <a:ea typeface="DejaVu Serif"/>
                <a:cs typeface="DejaVu Serif"/>
                <a:sym typeface="DejaVu Serif"/>
              </a:rPr>
              <a:t> </a:t>
            </a:r>
            <a:r>
              <a:rPr lang="en-US" sz="4724" dirty="0" err="1">
                <a:solidFill>
                  <a:srgbClr val="000000"/>
                </a:solidFill>
                <a:latin typeface="DejaVu Serif"/>
                <a:ea typeface="DejaVu Serif"/>
                <a:cs typeface="DejaVu Serif"/>
                <a:sym typeface="DejaVu Serif"/>
              </a:rPr>
              <a:t>đoàn</a:t>
            </a:r>
            <a:r>
              <a:rPr lang="en-US" sz="4724" dirty="0">
                <a:solidFill>
                  <a:srgbClr val="000000"/>
                </a:solidFill>
                <a:latin typeface="DejaVu Serif"/>
                <a:ea typeface="DejaVu Serif"/>
                <a:cs typeface="DejaVu Serif"/>
                <a:sym typeface="DejaVu Serif"/>
              </a:rPr>
              <a:t> </a:t>
            </a:r>
            <a:r>
              <a:rPr lang="en-US" sz="4724" dirty="0" err="1">
                <a:solidFill>
                  <a:srgbClr val="000000"/>
                </a:solidFill>
                <a:latin typeface="DejaVu Serif"/>
                <a:ea typeface="DejaVu Serif"/>
                <a:cs typeface="DejaVu Serif"/>
                <a:sym typeface="DejaVu Serif"/>
              </a:rPr>
              <a:t>kết</a:t>
            </a:r>
            <a:r>
              <a:rPr lang="en-US" sz="4724" dirty="0">
                <a:solidFill>
                  <a:srgbClr val="000000"/>
                </a:solidFill>
                <a:latin typeface="DejaVu Serif"/>
                <a:ea typeface="DejaVu Serif"/>
                <a:cs typeface="DejaVu Serif"/>
                <a:sym typeface="DejaVu Serif"/>
              </a:rPr>
              <a:t> </a:t>
            </a:r>
            <a:r>
              <a:rPr lang="en-US" sz="4724" dirty="0" err="1">
                <a:solidFill>
                  <a:srgbClr val="000000"/>
                </a:solidFill>
                <a:latin typeface="DejaVu Serif"/>
                <a:ea typeface="DejaVu Serif"/>
                <a:cs typeface="DejaVu Serif"/>
                <a:sym typeface="DejaVu Serif"/>
              </a:rPr>
              <a:t>toàn</a:t>
            </a:r>
            <a:r>
              <a:rPr lang="en-US" sz="4724" dirty="0">
                <a:solidFill>
                  <a:srgbClr val="000000"/>
                </a:solidFill>
                <a:latin typeface="DejaVu Serif"/>
                <a:ea typeface="DejaVu Serif"/>
                <a:cs typeface="DejaVu Serif"/>
                <a:sym typeface="DejaVu Serif"/>
              </a:rPr>
              <a:t> </a:t>
            </a:r>
            <a:r>
              <a:rPr lang="en-US" sz="4724" dirty="0" err="1">
                <a:solidFill>
                  <a:srgbClr val="000000"/>
                </a:solidFill>
                <a:latin typeface="DejaVu Serif"/>
                <a:ea typeface="DejaVu Serif"/>
                <a:cs typeface="DejaVu Serif"/>
                <a:sym typeface="DejaVu Serif"/>
              </a:rPr>
              <a:t>dân</a:t>
            </a:r>
            <a:r>
              <a:rPr lang="en-US" sz="4724" dirty="0">
                <a:solidFill>
                  <a:srgbClr val="000000"/>
                </a:solidFill>
                <a:latin typeface="DejaVu Serif"/>
                <a:ea typeface="DejaVu Serif"/>
                <a:cs typeface="DejaVu Serif"/>
                <a:sym typeface="DejaVu Serif"/>
              </a:rPr>
              <a:t>, </a:t>
            </a:r>
            <a:r>
              <a:rPr lang="en-US" sz="4724" dirty="0" err="1">
                <a:solidFill>
                  <a:srgbClr val="000000"/>
                </a:solidFill>
                <a:latin typeface="DejaVu Serif"/>
                <a:ea typeface="DejaVu Serif"/>
                <a:cs typeface="DejaVu Serif"/>
                <a:sym typeface="DejaVu Serif"/>
              </a:rPr>
              <a:t>phát</a:t>
            </a:r>
            <a:r>
              <a:rPr lang="en-US" sz="4724" dirty="0">
                <a:solidFill>
                  <a:srgbClr val="000000"/>
                </a:solidFill>
                <a:latin typeface="DejaVu Serif"/>
                <a:ea typeface="DejaVu Serif"/>
                <a:cs typeface="DejaVu Serif"/>
                <a:sym typeface="DejaVu Serif"/>
              </a:rPr>
              <a:t> </a:t>
            </a:r>
            <a:r>
              <a:rPr lang="en-US" sz="4724" dirty="0" err="1">
                <a:solidFill>
                  <a:srgbClr val="000000"/>
                </a:solidFill>
                <a:latin typeface="DejaVu Serif"/>
                <a:ea typeface="DejaVu Serif"/>
                <a:cs typeface="DejaVu Serif"/>
                <a:sym typeface="DejaVu Serif"/>
              </a:rPr>
              <a:t>huy</a:t>
            </a:r>
            <a:r>
              <a:rPr lang="en-US" sz="4724" dirty="0">
                <a:solidFill>
                  <a:srgbClr val="000000"/>
                </a:solidFill>
                <a:latin typeface="DejaVu Serif"/>
                <a:ea typeface="DejaVu Serif"/>
                <a:cs typeface="DejaVu Serif"/>
                <a:sym typeface="DejaVu Serif"/>
              </a:rPr>
              <a:t> </a:t>
            </a:r>
            <a:r>
              <a:rPr lang="en-US" sz="4724" dirty="0" err="1">
                <a:solidFill>
                  <a:srgbClr val="000000"/>
                </a:solidFill>
                <a:latin typeface="DejaVu Serif"/>
                <a:ea typeface="DejaVu Serif"/>
                <a:cs typeface="DejaVu Serif"/>
                <a:sym typeface="DejaVu Serif"/>
              </a:rPr>
              <a:t>sức</a:t>
            </a:r>
            <a:r>
              <a:rPr lang="en-US" sz="4724" dirty="0">
                <a:solidFill>
                  <a:srgbClr val="000000"/>
                </a:solidFill>
                <a:latin typeface="DejaVu Serif"/>
                <a:ea typeface="DejaVu Serif"/>
                <a:cs typeface="DejaVu Serif"/>
                <a:sym typeface="DejaVu Serif"/>
              </a:rPr>
              <a:t> </a:t>
            </a:r>
            <a:r>
              <a:rPr lang="en-US" sz="4724" dirty="0" err="1">
                <a:solidFill>
                  <a:srgbClr val="000000"/>
                </a:solidFill>
                <a:latin typeface="DejaVu Serif"/>
                <a:ea typeface="DejaVu Serif"/>
                <a:cs typeface="DejaVu Serif"/>
                <a:sym typeface="DejaVu Serif"/>
              </a:rPr>
              <a:t>mạnh</a:t>
            </a:r>
            <a:r>
              <a:rPr lang="en-US" sz="4724" dirty="0">
                <a:solidFill>
                  <a:srgbClr val="000000"/>
                </a:solidFill>
                <a:latin typeface="DejaVu Serif"/>
                <a:ea typeface="DejaVu Serif"/>
                <a:cs typeface="DejaVu Serif"/>
                <a:sym typeface="DejaVu Serif"/>
              </a:rPr>
              <a:t> </a:t>
            </a:r>
            <a:r>
              <a:rPr lang="en-US" sz="4724" dirty="0" err="1">
                <a:solidFill>
                  <a:srgbClr val="000000"/>
                </a:solidFill>
                <a:latin typeface="DejaVu Serif"/>
                <a:ea typeface="DejaVu Serif"/>
                <a:cs typeface="DejaVu Serif"/>
                <a:sym typeface="DejaVu Serif"/>
              </a:rPr>
              <a:t>dân</a:t>
            </a:r>
            <a:r>
              <a:rPr lang="en-US" sz="4724" dirty="0">
                <a:solidFill>
                  <a:srgbClr val="000000"/>
                </a:solidFill>
                <a:latin typeface="DejaVu Serif"/>
                <a:ea typeface="DejaVu Serif"/>
                <a:cs typeface="DejaVu Serif"/>
                <a:sym typeface="DejaVu Serif"/>
              </a:rPr>
              <a:t> </a:t>
            </a:r>
            <a:r>
              <a:rPr lang="en-US" sz="4724" dirty="0" err="1">
                <a:solidFill>
                  <a:srgbClr val="000000"/>
                </a:solidFill>
                <a:latin typeface="DejaVu Serif"/>
                <a:ea typeface="DejaVu Serif"/>
                <a:cs typeface="DejaVu Serif"/>
                <a:sym typeface="DejaVu Serif"/>
              </a:rPr>
              <a:t>tộc</a:t>
            </a:r>
            <a:r>
              <a:rPr lang="en-US" sz="4724" dirty="0">
                <a:solidFill>
                  <a:srgbClr val="000000"/>
                </a:solidFill>
                <a:latin typeface="DejaVu Serif"/>
                <a:ea typeface="DejaVu Serif"/>
                <a:cs typeface="DejaVu Serif"/>
                <a:sym typeface="DejaVu Serif"/>
              </a:rPr>
              <a:t> </a:t>
            </a:r>
            <a:r>
              <a:rPr lang="en-US" sz="4724" dirty="0" err="1">
                <a:solidFill>
                  <a:srgbClr val="000000"/>
                </a:solidFill>
                <a:latin typeface="DejaVu Serif"/>
                <a:ea typeface="DejaVu Serif"/>
                <a:cs typeface="DejaVu Serif"/>
                <a:sym typeface="DejaVu Serif"/>
              </a:rPr>
              <a:t>kết</a:t>
            </a:r>
            <a:r>
              <a:rPr lang="en-US" sz="4724" dirty="0">
                <a:solidFill>
                  <a:srgbClr val="000000"/>
                </a:solidFill>
                <a:latin typeface="DejaVu Serif"/>
                <a:ea typeface="DejaVu Serif"/>
                <a:cs typeface="DejaVu Serif"/>
                <a:sym typeface="DejaVu Serif"/>
              </a:rPr>
              <a:t> </a:t>
            </a:r>
            <a:r>
              <a:rPr lang="en-US" sz="4724" dirty="0" err="1">
                <a:solidFill>
                  <a:srgbClr val="000000"/>
                </a:solidFill>
                <a:latin typeface="DejaVu Serif"/>
                <a:ea typeface="DejaVu Serif"/>
                <a:cs typeface="DejaVu Serif"/>
                <a:sym typeface="DejaVu Serif"/>
              </a:rPr>
              <a:t>hợp</a:t>
            </a:r>
            <a:r>
              <a:rPr lang="en-US" sz="4724" dirty="0">
                <a:solidFill>
                  <a:srgbClr val="000000"/>
                </a:solidFill>
                <a:latin typeface="DejaVu Serif"/>
                <a:ea typeface="DejaVu Serif"/>
                <a:cs typeface="DejaVu Serif"/>
                <a:sym typeface="DejaVu Serif"/>
              </a:rPr>
              <a:t> </a:t>
            </a:r>
            <a:r>
              <a:rPr lang="en-US" sz="4724" dirty="0" err="1">
                <a:solidFill>
                  <a:srgbClr val="000000"/>
                </a:solidFill>
                <a:latin typeface="DejaVu Serif"/>
                <a:ea typeface="DejaVu Serif"/>
                <a:cs typeface="DejaVu Serif"/>
                <a:sym typeface="DejaVu Serif"/>
              </a:rPr>
              <a:t>với</a:t>
            </a:r>
            <a:r>
              <a:rPr lang="en-US" sz="4724" dirty="0">
                <a:solidFill>
                  <a:srgbClr val="000000"/>
                </a:solidFill>
                <a:latin typeface="DejaVu Serif"/>
                <a:ea typeface="DejaVu Serif"/>
                <a:cs typeface="DejaVu Serif"/>
                <a:sym typeface="DejaVu Serif"/>
              </a:rPr>
              <a:t> </a:t>
            </a:r>
            <a:r>
              <a:rPr lang="en-US" sz="4724" dirty="0" err="1">
                <a:solidFill>
                  <a:srgbClr val="000000"/>
                </a:solidFill>
                <a:latin typeface="DejaVu Serif"/>
                <a:ea typeface="DejaVu Serif"/>
                <a:cs typeface="DejaVu Serif"/>
                <a:sym typeface="DejaVu Serif"/>
              </a:rPr>
              <a:t>sự</a:t>
            </a:r>
            <a:r>
              <a:rPr lang="en-US" sz="4724" dirty="0">
                <a:solidFill>
                  <a:srgbClr val="000000"/>
                </a:solidFill>
                <a:latin typeface="DejaVu Serif"/>
                <a:ea typeface="DejaVu Serif"/>
                <a:cs typeface="DejaVu Serif"/>
                <a:sym typeface="DejaVu Serif"/>
              </a:rPr>
              <a:t> </a:t>
            </a:r>
            <a:r>
              <a:rPr lang="en-US" sz="4724" dirty="0" err="1">
                <a:solidFill>
                  <a:srgbClr val="000000"/>
                </a:solidFill>
                <a:latin typeface="DejaVu Serif"/>
                <a:ea typeface="DejaVu Serif"/>
                <a:cs typeface="DejaVu Serif"/>
                <a:sym typeface="DejaVu Serif"/>
              </a:rPr>
              <a:t>ủng</a:t>
            </a:r>
            <a:r>
              <a:rPr lang="en-US" sz="4724" dirty="0">
                <a:solidFill>
                  <a:srgbClr val="000000"/>
                </a:solidFill>
                <a:latin typeface="DejaVu Serif"/>
                <a:ea typeface="DejaVu Serif"/>
                <a:cs typeface="DejaVu Serif"/>
                <a:sym typeface="DejaVu Serif"/>
              </a:rPr>
              <a:t> </a:t>
            </a:r>
            <a:r>
              <a:rPr lang="en-US" sz="4724" dirty="0" err="1">
                <a:solidFill>
                  <a:srgbClr val="000000"/>
                </a:solidFill>
                <a:latin typeface="DejaVu Serif"/>
                <a:ea typeface="DejaVu Serif"/>
                <a:cs typeface="DejaVu Serif"/>
                <a:sym typeface="DejaVu Serif"/>
              </a:rPr>
              <a:t>hộ</a:t>
            </a:r>
            <a:r>
              <a:rPr lang="en-US" sz="4724" dirty="0">
                <a:solidFill>
                  <a:srgbClr val="000000"/>
                </a:solidFill>
                <a:latin typeface="DejaVu Serif"/>
                <a:ea typeface="DejaVu Serif"/>
                <a:cs typeface="DejaVu Serif"/>
                <a:sym typeface="DejaVu Serif"/>
              </a:rPr>
              <a:t> </a:t>
            </a:r>
            <a:r>
              <a:rPr lang="en-US" sz="4724" dirty="0" err="1">
                <a:solidFill>
                  <a:srgbClr val="000000"/>
                </a:solidFill>
                <a:latin typeface="DejaVu Serif"/>
                <a:ea typeface="DejaVu Serif"/>
                <a:cs typeface="DejaVu Serif"/>
                <a:sym typeface="DejaVu Serif"/>
              </a:rPr>
              <a:t>quốc</a:t>
            </a:r>
            <a:r>
              <a:rPr lang="en-US" sz="4724" dirty="0">
                <a:solidFill>
                  <a:srgbClr val="000000"/>
                </a:solidFill>
                <a:latin typeface="DejaVu Serif"/>
                <a:ea typeface="DejaVu Serif"/>
                <a:cs typeface="DejaVu Serif"/>
                <a:sym typeface="DejaVu Serif"/>
              </a:rPr>
              <a:t> </a:t>
            </a:r>
            <a:r>
              <a:rPr lang="en-US" sz="4724" dirty="0" err="1">
                <a:solidFill>
                  <a:srgbClr val="000000"/>
                </a:solidFill>
                <a:latin typeface="DejaVu Serif"/>
                <a:ea typeface="DejaVu Serif"/>
                <a:cs typeface="DejaVu Serif"/>
                <a:sym typeface="DejaVu Serif"/>
              </a:rPr>
              <a:t>tế</a:t>
            </a:r>
            <a:r>
              <a:rPr lang="en-US" sz="4724" dirty="0">
                <a:solidFill>
                  <a:srgbClr val="000000"/>
                </a:solidFill>
                <a:latin typeface="DejaVu Serif"/>
                <a:ea typeface="DejaVu Serif"/>
                <a:cs typeface="DejaVu Serif"/>
                <a:sym typeface="DejaVu Serif"/>
              </a:rPr>
              <a:t>, </a:t>
            </a:r>
            <a:r>
              <a:rPr lang="en-US" sz="4724" dirty="0" err="1">
                <a:solidFill>
                  <a:srgbClr val="000000"/>
                </a:solidFill>
                <a:latin typeface="DejaVu Serif"/>
                <a:ea typeface="DejaVu Serif"/>
                <a:cs typeface="DejaVu Serif"/>
                <a:sym typeface="DejaVu Serif"/>
              </a:rPr>
              <a:t>để</a:t>
            </a:r>
            <a:r>
              <a:rPr lang="en-US" sz="4724" dirty="0">
                <a:solidFill>
                  <a:srgbClr val="000000"/>
                </a:solidFill>
                <a:latin typeface="DejaVu Serif"/>
                <a:ea typeface="DejaVu Serif"/>
                <a:cs typeface="DejaVu Serif"/>
                <a:sym typeface="DejaVu Serif"/>
              </a:rPr>
              <a:t> </a:t>
            </a:r>
            <a:r>
              <a:rPr lang="en-US" sz="4724" dirty="0" err="1">
                <a:solidFill>
                  <a:srgbClr val="000000"/>
                </a:solidFill>
                <a:latin typeface="DejaVu Serif"/>
                <a:ea typeface="DejaVu Serif"/>
                <a:cs typeface="DejaVu Serif"/>
                <a:sym typeface="DejaVu Serif"/>
              </a:rPr>
              <a:t>tận</a:t>
            </a:r>
            <a:r>
              <a:rPr lang="en-US" sz="4724" dirty="0">
                <a:solidFill>
                  <a:srgbClr val="000000"/>
                </a:solidFill>
                <a:latin typeface="DejaVu Serif"/>
                <a:ea typeface="DejaVu Serif"/>
                <a:cs typeface="DejaVu Serif"/>
                <a:sym typeface="DejaVu Serif"/>
              </a:rPr>
              <a:t> </a:t>
            </a:r>
            <a:r>
              <a:rPr lang="en-US" sz="4724" dirty="0" err="1">
                <a:solidFill>
                  <a:srgbClr val="000000"/>
                </a:solidFill>
                <a:latin typeface="DejaVu Serif"/>
                <a:ea typeface="DejaVu Serif"/>
                <a:cs typeface="DejaVu Serif"/>
                <a:sym typeface="DejaVu Serif"/>
              </a:rPr>
              <a:t>dụng</a:t>
            </a:r>
            <a:r>
              <a:rPr lang="en-US" sz="4724" dirty="0">
                <a:solidFill>
                  <a:srgbClr val="000000"/>
                </a:solidFill>
                <a:latin typeface="DejaVu Serif"/>
                <a:ea typeface="DejaVu Serif"/>
                <a:cs typeface="DejaVu Serif"/>
                <a:sym typeface="DejaVu Serif"/>
              </a:rPr>
              <a:t> </a:t>
            </a:r>
            <a:r>
              <a:rPr lang="en-US" sz="4724" dirty="0" err="1">
                <a:solidFill>
                  <a:srgbClr val="000000"/>
                </a:solidFill>
                <a:latin typeface="DejaVu Serif"/>
                <a:ea typeface="DejaVu Serif"/>
                <a:cs typeface="DejaVu Serif"/>
                <a:sym typeface="DejaVu Serif"/>
              </a:rPr>
              <a:t>thời</a:t>
            </a:r>
            <a:r>
              <a:rPr lang="en-US" sz="4724" dirty="0">
                <a:solidFill>
                  <a:srgbClr val="000000"/>
                </a:solidFill>
                <a:latin typeface="DejaVu Serif"/>
                <a:ea typeface="DejaVu Serif"/>
                <a:cs typeface="DejaVu Serif"/>
                <a:sym typeface="DejaVu Serif"/>
              </a:rPr>
              <a:t> </a:t>
            </a:r>
            <a:r>
              <a:rPr lang="en-US" sz="4724" dirty="0" err="1">
                <a:solidFill>
                  <a:srgbClr val="000000"/>
                </a:solidFill>
                <a:latin typeface="DejaVu Serif"/>
                <a:ea typeface="DejaVu Serif"/>
                <a:cs typeface="DejaVu Serif"/>
                <a:sym typeface="DejaVu Serif"/>
              </a:rPr>
              <a:t>cơ</a:t>
            </a:r>
            <a:r>
              <a:rPr lang="en-US" sz="4724" dirty="0">
                <a:solidFill>
                  <a:srgbClr val="000000"/>
                </a:solidFill>
                <a:latin typeface="DejaVu Serif"/>
                <a:ea typeface="DejaVu Serif"/>
                <a:cs typeface="DejaVu Serif"/>
                <a:sym typeface="DejaVu Serif"/>
              </a:rPr>
              <a:t> </a:t>
            </a:r>
            <a:r>
              <a:rPr lang="en-US" sz="4724" dirty="0" err="1">
                <a:solidFill>
                  <a:srgbClr val="000000"/>
                </a:solidFill>
                <a:latin typeface="DejaVu Serif"/>
                <a:ea typeface="DejaVu Serif"/>
                <a:cs typeface="DejaVu Serif"/>
                <a:sym typeface="DejaVu Serif"/>
              </a:rPr>
              <a:t>thuận</a:t>
            </a:r>
            <a:r>
              <a:rPr lang="en-US" sz="4724" dirty="0">
                <a:solidFill>
                  <a:srgbClr val="000000"/>
                </a:solidFill>
                <a:latin typeface="DejaVu Serif"/>
                <a:ea typeface="DejaVu Serif"/>
                <a:cs typeface="DejaVu Serif"/>
                <a:sym typeface="DejaVu Serif"/>
              </a:rPr>
              <a:t> </a:t>
            </a:r>
            <a:r>
              <a:rPr lang="en-US" sz="4724" dirty="0" err="1">
                <a:solidFill>
                  <a:srgbClr val="000000"/>
                </a:solidFill>
                <a:latin typeface="DejaVu Serif"/>
                <a:ea typeface="DejaVu Serif"/>
                <a:cs typeface="DejaVu Serif"/>
                <a:sym typeface="DejaVu Serif"/>
              </a:rPr>
              <a:t>lợi</a:t>
            </a:r>
            <a:r>
              <a:rPr lang="en-US" sz="4724" dirty="0">
                <a:solidFill>
                  <a:srgbClr val="000000"/>
                </a:solidFill>
                <a:latin typeface="DejaVu Serif"/>
                <a:ea typeface="DejaVu Serif"/>
                <a:cs typeface="DejaVu Serif"/>
                <a:sym typeface="DejaVu Serif"/>
              </a:rPr>
              <a:t> </a:t>
            </a:r>
            <a:r>
              <a:rPr lang="en-US" sz="4724" dirty="0" err="1">
                <a:solidFill>
                  <a:srgbClr val="000000"/>
                </a:solidFill>
                <a:latin typeface="DejaVu Serif"/>
                <a:ea typeface="DejaVu Serif"/>
                <a:cs typeface="DejaVu Serif"/>
                <a:sym typeface="DejaVu Serif"/>
              </a:rPr>
              <a:t>giành</a:t>
            </a:r>
            <a:r>
              <a:rPr lang="en-US" sz="4724" dirty="0">
                <a:solidFill>
                  <a:srgbClr val="000000"/>
                </a:solidFill>
                <a:latin typeface="DejaVu Serif"/>
                <a:ea typeface="DejaVu Serif"/>
                <a:cs typeface="DejaVu Serif"/>
                <a:sym typeface="DejaVu Serif"/>
              </a:rPr>
              <a:t> </a:t>
            </a:r>
            <a:r>
              <a:rPr lang="en-US" sz="4724" dirty="0" err="1">
                <a:solidFill>
                  <a:srgbClr val="000000"/>
                </a:solidFill>
                <a:latin typeface="DejaVu Serif"/>
                <a:ea typeface="DejaVu Serif"/>
                <a:cs typeface="DejaVu Serif"/>
                <a:sym typeface="DejaVu Serif"/>
              </a:rPr>
              <a:t>độc</a:t>
            </a:r>
            <a:r>
              <a:rPr lang="en-US" sz="4724" dirty="0">
                <a:solidFill>
                  <a:srgbClr val="000000"/>
                </a:solidFill>
                <a:latin typeface="DejaVu Serif"/>
                <a:ea typeface="DejaVu Serif"/>
                <a:cs typeface="DejaVu Serif"/>
                <a:sym typeface="DejaVu Serif"/>
              </a:rPr>
              <a:t> </a:t>
            </a:r>
            <a:r>
              <a:rPr lang="en-US" sz="4724" dirty="0" err="1">
                <a:solidFill>
                  <a:srgbClr val="000000"/>
                </a:solidFill>
                <a:latin typeface="DejaVu Serif"/>
                <a:ea typeface="DejaVu Serif"/>
                <a:cs typeface="DejaVu Serif"/>
                <a:sym typeface="DejaVu Serif"/>
              </a:rPr>
              <a:t>lập</a:t>
            </a:r>
            <a:r>
              <a:rPr lang="en-US" sz="4724" dirty="0">
                <a:solidFill>
                  <a:srgbClr val="000000"/>
                </a:solidFill>
                <a:latin typeface="DejaVu Serif"/>
                <a:ea typeface="DejaVu Serif"/>
                <a:cs typeface="DejaVu Serif"/>
                <a:sym typeface="DejaVu Serif"/>
              </a:rPr>
              <a:t>, </a:t>
            </a:r>
            <a:r>
              <a:rPr lang="en-US" sz="4724" dirty="0" err="1">
                <a:solidFill>
                  <a:srgbClr val="000000"/>
                </a:solidFill>
                <a:latin typeface="DejaVu Serif"/>
                <a:ea typeface="DejaVu Serif"/>
                <a:cs typeface="DejaVu Serif"/>
                <a:sym typeface="DejaVu Serif"/>
              </a:rPr>
              <a:t>tự</a:t>
            </a:r>
            <a:r>
              <a:rPr lang="en-US" sz="4724" dirty="0">
                <a:solidFill>
                  <a:srgbClr val="000000"/>
                </a:solidFill>
                <a:latin typeface="DejaVu Serif"/>
                <a:ea typeface="DejaVu Serif"/>
                <a:cs typeface="DejaVu Serif"/>
                <a:sym typeface="DejaVu Serif"/>
              </a:rPr>
              <a:t> do </a:t>
            </a:r>
            <a:r>
              <a:rPr lang="en-US" sz="4724" dirty="0" err="1">
                <a:solidFill>
                  <a:srgbClr val="000000"/>
                </a:solidFill>
                <a:latin typeface="DejaVu Serif"/>
                <a:ea typeface="DejaVu Serif"/>
                <a:cs typeface="DejaVu Serif"/>
                <a:sym typeface="DejaVu Serif"/>
              </a:rPr>
              <a:t>cho</a:t>
            </a:r>
            <a:r>
              <a:rPr lang="en-US" sz="4724" dirty="0">
                <a:solidFill>
                  <a:srgbClr val="000000"/>
                </a:solidFill>
                <a:latin typeface="DejaVu Serif"/>
                <a:ea typeface="DejaVu Serif"/>
                <a:cs typeface="DejaVu Serif"/>
                <a:sym typeface="DejaVu Serif"/>
              </a:rPr>
              <a:t> </a:t>
            </a:r>
            <a:r>
              <a:rPr lang="en-US" sz="4724" dirty="0" err="1">
                <a:solidFill>
                  <a:srgbClr val="000000"/>
                </a:solidFill>
                <a:latin typeface="DejaVu Serif"/>
                <a:ea typeface="DejaVu Serif"/>
                <a:cs typeface="DejaVu Serif"/>
                <a:sym typeface="DejaVu Serif"/>
              </a:rPr>
              <a:t>Tổ</a:t>
            </a:r>
            <a:r>
              <a:rPr lang="en-US" sz="4724" dirty="0">
                <a:solidFill>
                  <a:srgbClr val="000000"/>
                </a:solidFill>
                <a:latin typeface="DejaVu Serif"/>
                <a:ea typeface="DejaVu Serif"/>
                <a:cs typeface="DejaVu Serif"/>
                <a:sym typeface="DejaVu Serif"/>
              </a:rPr>
              <a:t> </a:t>
            </a:r>
            <a:r>
              <a:rPr lang="en-US" sz="4724" dirty="0" err="1">
                <a:solidFill>
                  <a:srgbClr val="000000"/>
                </a:solidFill>
                <a:latin typeface="DejaVu Serif"/>
                <a:ea typeface="DejaVu Serif"/>
                <a:cs typeface="DejaVu Serif"/>
                <a:sym typeface="DejaVu Serif"/>
              </a:rPr>
              <a:t>quốc</a:t>
            </a:r>
            <a:r>
              <a:rPr lang="en-US" sz="4724" dirty="0">
                <a:solidFill>
                  <a:srgbClr val="000000"/>
                </a:solidFill>
                <a:latin typeface="DejaVu Serif"/>
                <a:ea typeface="DejaVu Serif"/>
                <a:cs typeface="DejaVu Serif"/>
                <a:sym typeface="DejaVu Serif"/>
              </a:rPr>
              <a:t>.</a:t>
            </a:r>
          </a:p>
          <a:p>
            <a:pPr algn="l">
              <a:lnSpc>
                <a:spcPts val="6698"/>
              </a:lnSpc>
            </a:pPr>
            <a:endParaRPr lang="en-US" sz="4724" dirty="0">
              <a:solidFill>
                <a:srgbClr val="000000"/>
              </a:solidFill>
              <a:latin typeface="DejaVu Serif"/>
              <a:ea typeface="DejaVu Serif"/>
              <a:cs typeface="DejaVu Serif"/>
              <a:sym typeface="DejaVu Serif"/>
            </a:endParaRPr>
          </a:p>
          <a:p>
            <a:pPr algn="l">
              <a:lnSpc>
                <a:spcPts val="7087"/>
              </a:lnSpc>
            </a:pPr>
            <a:endParaRPr lang="en-US" sz="4724" dirty="0">
              <a:solidFill>
                <a:srgbClr val="000000"/>
              </a:solidFill>
              <a:latin typeface="DejaVu Serif"/>
              <a:ea typeface="DejaVu Serif"/>
              <a:cs typeface="DejaVu Serif"/>
              <a:sym typeface="DejaVu Serif"/>
            </a:endParaRPr>
          </a:p>
        </p:txBody>
      </p:sp>
      <p:grpSp>
        <p:nvGrpSpPr>
          <p:cNvPr id="14" name="Group 14"/>
          <p:cNvGrpSpPr/>
          <p:nvPr/>
        </p:nvGrpSpPr>
        <p:grpSpPr>
          <a:xfrm>
            <a:off x="25096570" y="4310933"/>
            <a:ext cx="9588964" cy="6171750"/>
            <a:chOff x="0" y="0"/>
            <a:chExt cx="5513070" cy="3548380"/>
          </a:xfrm>
        </p:grpSpPr>
        <p:sp>
          <p:nvSpPr>
            <p:cNvPr id="15" name="Freeform 15"/>
            <p:cNvSpPr/>
            <p:nvPr/>
          </p:nvSpPr>
          <p:spPr>
            <a:xfrm>
              <a:off x="-2540" y="-15240"/>
              <a:ext cx="5515610" cy="3563620"/>
            </a:xfrm>
            <a:custGeom>
              <a:avLst/>
              <a:gdLst/>
              <a:ahLst/>
              <a:cxnLst/>
              <a:rect l="l" t="t" r="r" b="b"/>
              <a:pathLst>
                <a:path w="5515610" h="3563620">
                  <a:moveTo>
                    <a:pt x="4991100" y="1559560"/>
                  </a:moveTo>
                  <a:cubicBezTo>
                    <a:pt x="5048250" y="1537970"/>
                    <a:pt x="5124450" y="1548130"/>
                    <a:pt x="5189220" y="1526540"/>
                  </a:cubicBezTo>
                  <a:cubicBezTo>
                    <a:pt x="5326380" y="1479550"/>
                    <a:pt x="5435600" y="1404620"/>
                    <a:pt x="5515610" y="1319530"/>
                  </a:cubicBezTo>
                  <a:cubicBezTo>
                    <a:pt x="5499100" y="1231900"/>
                    <a:pt x="5494020" y="1183640"/>
                    <a:pt x="5505450" y="1109980"/>
                  </a:cubicBezTo>
                  <a:cubicBezTo>
                    <a:pt x="5495290" y="1104900"/>
                    <a:pt x="5473700" y="1118870"/>
                    <a:pt x="5472430" y="1098550"/>
                  </a:cubicBezTo>
                  <a:cubicBezTo>
                    <a:pt x="5469890" y="1040130"/>
                    <a:pt x="5441950" y="1018540"/>
                    <a:pt x="5415280" y="969010"/>
                  </a:cubicBezTo>
                  <a:cubicBezTo>
                    <a:pt x="5210810" y="998220"/>
                    <a:pt x="4838700" y="1158240"/>
                    <a:pt x="4617720" y="1144270"/>
                  </a:cubicBezTo>
                  <a:cubicBezTo>
                    <a:pt x="4753610" y="1047750"/>
                    <a:pt x="4851400" y="939800"/>
                    <a:pt x="4853940" y="797560"/>
                  </a:cubicBezTo>
                  <a:cubicBezTo>
                    <a:pt x="4842510" y="786130"/>
                    <a:pt x="4777740" y="778510"/>
                    <a:pt x="4762500" y="783590"/>
                  </a:cubicBezTo>
                  <a:cubicBezTo>
                    <a:pt x="4710430" y="773430"/>
                    <a:pt x="4657090" y="726440"/>
                    <a:pt x="4634230" y="697230"/>
                  </a:cubicBezTo>
                  <a:cubicBezTo>
                    <a:pt x="4612640" y="711200"/>
                    <a:pt x="4608830" y="695960"/>
                    <a:pt x="4589780" y="706120"/>
                  </a:cubicBezTo>
                  <a:cubicBezTo>
                    <a:pt x="4508500" y="643890"/>
                    <a:pt x="4337050" y="737870"/>
                    <a:pt x="4254500" y="679450"/>
                  </a:cubicBezTo>
                  <a:cubicBezTo>
                    <a:pt x="4292600" y="579120"/>
                    <a:pt x="4215130" y="556260"/>
                    <a:pt x="4163060" y="508000"/>
                  </a:cubicBezTo>
                  <a:cubicBezTo>
                    <a:pt x="4182110" y="429260"/>
                    <a:pt x="4135120" y="387350"/>
                    <a:pt x="4091940" y="313690"/>
                  </a:cubicBezTo>
                  <a:cubicBezTo>
                    <a:pt x="4038600" y="339090"/>
                    <a:pt x="4042410" y="299720"/>
                    <a:pt x="4048760" y="274320"/>
                  </a:cubicBezTo>
                  <a:cubicBezTo>
                    <a:pt x="4009390" y="285750"/>
                    <a:pt x="3985260" y="270510"/>
                    <a:pt x="3963670" y="250190"/>
                  </a:cubicBezTo>
                  <a:cubicBezTo>
                    <a:pt x="3887470" y="279400"/>
                    <a:pt x="3817620" y="280670"/>
                    <a:pt x="3756660" y="287020"/>
                  </a:cubicBezTo>
                  <a:cubicBezTo>
                    <a:pt x="3445510" y="320040"/>
                    <a:pt x="3059430" y="403860"/>
                    <a:pt x="2780030" y="417830"/>
                  </a:cubicBezTo>
                  <a:cubicBezTo>
                    <a:pt x="3036570" y="308610"/>
                    <a:pt x="3333750" y="238760"/>
                    <a:pt x="3522980" y="144780"/>
                  </a:cubicBezTo>
                  <a:cubicBezTo>
                    <a:pt x="3529330" y="91440"/>
                    <a:pt x="3528060" y="67310"/>
                    <a:pt x="3524250" y="17780"/>
                  </a:cubicBezTo>
                  <a:cubicBezTo>
                    <a:pt x="3319780" y="0"/>
                    <a:pt x="3006090" y="97790"/>
                    <a:pt x="2715260" y="189230"/>
                  </a:cubicBezTo>
                  <a:cubicBezTo>
                    <a:pt x="2040890" y="401320"/>
                    <a:pt x="1228090" y="642620"/>
                    <a:pt x="845820" y="1018540"/>
                  </a:cubicBezTo>
                  <a:cubicBezTo>
                    <a:pt x="855980" y="1074420"/>
                    <a:pt x="839470" y="1146810"/>
                    <a:pt x="881380" y="1195070"/>
                  </a:cubicBezTo>
                  <a:cubicBezTo>
                    <a:pt x="741680" y="1271270"/>
                    <a:pt x="581660" y="1339850"/>
                    <a:pt x="445770" y="1418590"/>
                  </a:cubicBezTo>
                  <a:cubicBezTo>
                    <a:pt x="450850" y="1484630"/>
                    <a:pt x="485140" y="1553210"/>
                    <a:pt x="499110" y="1564640"/>
                  </a:cubicBezTo>
                  <a:cubicBezTo>
                    <a:pt x="454660" y="1588770"/>
                    <a:pt x="523240" y="1570990"/>
                    <a:pt x="520700" y="1596390"/>
                  </a:cubicBezTo>
                  <a:cubicBezTo>
                    <a:pt x="501650" y="1605280"/>
                    <a:pt x="514350" y="1626870"/>
                    <a:pt x="486410" y="1633220"/>
                  </a:cubicBezTo>
                  <a:cubicBezTo>
                    <a:pt x="383540" y="1616710"/>
                    <a:pt x="269240" y="1696720"/>
                    <a:pt x="163830" y="1720850"/>
                  </a:cubicBezTo>
                  <a:cubicBezTo>
                    <a:pt x="160020" y="1737360"/>
                    <a:pt x="198120" y="1734820"/>
                    <a:pt x="173990" y="1748790"/>
                  </a:cubicBezTo>
                  <a:cubicBezTo>
                    <a:pt x="104140" y="1765300"/>
                    <a:pt x="96520" y="1802130"/>
                    <a:pt x="26670" y="1818640"/>
                  </a:cubicBezTo>
                  <a:cubicBezTo>
                    <a:pt x="24130" y="1833880"/>
                    <a:pt x="21590" y="1849120"/>
                    <a:pt x="25400" y="1866900"/>
                  </a:cubicBezTo>
                  <a:cubicBezTo>
                    <a:pt x="35560" y="1879600"/>
                    <a:pt x="96520" y="1864360"/>
                    <a:pt x="80010" y="1885950"/>
                  </a:cubicBezTo>
                  <a:cubicBezTo>
                    <a:pt x="43180" y="1898650"/>
                    <a:pt x="0" y="1894840"/>
                    <a:pt x="1270" y="1930400"/>
                  </a:cubicBezTo>
                  <a:cubicBezTo>
                    <a:pt x="21590" y="1953260"/>
                    <a:pt x="63500" y="1938020"/>
                    <a:pt x="74930" y="1974850"/>
                  </a:cubicBezTo>
                  <a:cubicBezTo>
                    <a:pt x="66040" y="1992630"/>
                    <a:pt x="38100" y="2002790"/>
                    <a:pt x="45720" y="2025650"/>
                  </a:cubicBezTo>
                  <a:cubicBezTo>
                    <a:pt x="105410" y="2024380"/>
                    <a:pt x="158750" y="2035810"/>
                    <a:pt x="220980" y="2032000"/>
                  </a:cubicBezTo>
                  <a:cubicBezTo>
                    <a:pt x="201930" y="2042160"/>
                    <a:pt x="236220" y="2065020"/>
                    <a:pt x="287020" y="2054860"/>
                  </a:cubicBezTo>
                  <a:cubicBezTo>
                    <a:pt x="284480" y="2072640"/>
                    <a:pt x="240030" y="2075180"/>
                    <a:pt x="243840" y="2094230"/>
                  </a:cubicBezTo>
                  <a:cubicBezTo>
                    <a:pt x="317500" y="2080260"/>
                    <a:pt x="337820" y="2052320"/>
                    <a:pt x="406400" y="2042160"/>
                  </a:cubicBezTo>
                  <a:cubicBezTo>
                    <a:pt x="360680" y="2078990"/>
                    <a:pt x="302260" y="2136140"/>
                    <a:pt x="245110" y="2148840"/>
                  </a:cubicBezTo>
                  <a:cubicBezTo>
                    <a:pt x="228600" y="2171700"/>
                    <a:pt x="234950" y="2202180"/>
                    <a:pt x="226060" y="2226310"/>
                  </a:cubicBezTo>
                  <a:cubicBezTo>
                    <a:pt x="210820" y="2221230"/>
                    <a:pt x="212090" y="2301240"/>
                    <a:pt x="251460" y="2320290"/>
                  </a:cubicBezTo>
                  <a:cubicBezTo>
                    <a:pt x="300990" y="2307590"/>
                    <a:pt x="412750" y="2313940"/>
                    <a:pt x="485140" y="2329180"/>
                  </a:cubicBezTo>
                  <a:cubicBezTo>
                    <a:pt x="480060" y="2343150"/>
                    <a:pt x="463550" y="2353310"/>
                    <a:pt x="472440" y="2373630"/>
                  </a:cubicBezTo>
                  <a:cubicBezTo>
                    <a:pt x="496570" y="2382520"/>
                    <a:pt x="554990" y="2331720"/>
                    <a:pt x="579120" y="2350770"/>
                  </a:cubicBezTo>
                  <a:cubicBezTo>
                    <a:pt x="614680" y="2363470"/>
                    <a:pt x="551180" y="2376170"/>
                    <a:pt x="568960" y="2401570"/>
                  </a:cubicBezTo>
                  <a:cubicBezTo>
                    <a:pt x="805180" y="2283460"/>
                    <a:pt x="994410" y="2261870"/>
                    <a:pt x="1234440" y="2204720"/>
                  </a:cubicBezTo>
                  <a:cubicBezTo>
                    <a:pt x="966470" y="2321560"/>
                    <a:pt x="604520" y="2636520"/>
                    <a:pt x="598170" y="2739390"/>
                  </a:cubicBezTo>
                  <a:cubicBezTo>
                    <a:pt x="631190" y="2739390"/>
                    <a:pt x="659130" y="2747010"/>
                    <a:pt x="689610" y="2753360"/>
                  </a:cubicBezTo>
                  <a:cubicBezTo>
                    <a:pt x="679450" y="2780030"/>
                    <a:pt x="664210" y="2805430"/>
                    <a:pt x="661670" y="2834640"/>
                  </a:cubicBezTo>
                  <a:cubicBezTo>
                    <a:pt x="678180" y="2805430"/>
                    <a:pt x="736600" y="2791460"/>
                    <a:pt x="741680" y="2844800"/>
                  </a:cubicBezTo>
                  <a:cubicBezTo>
                    <a:pt x="701040" y="2848610"/>
                    <a:pt x="701040" y="2861310"/>
                    <a:pt x="701040" y="2891790"/>
                  </a:cubicBezTo>
                  <a:cubicBezTo>
                    <a:pt x="742950" y="2896870"/>
                    <a:pt x="807720" y="2860040"/>
                    <a:pt x="828040" y="2899410"/>
                  </a:cubicBezTo>
                  <a:cubicBezTo>
                    <a:pt x="801370" y="2915920"/>
                    <a:pt x="791210" y="2900680"/>
                    <a:pt x="765810" y="2914650"/>
                  </a:cubicBezTo>
                  <a:cubicBezTo>
                    <a:pt x="767080" y="2940050"/>
                    <a:pt x="792480" y="2921000"/>
                    <a:pt x="801370" y="2933700"/>
                  </a:cubicBezTo>
                  <a:cubicBezTo>
                    <a:pt x="727710" y="2964180"/>
                    <a:pt x="731520" y="2975610"/>
                    <a:pt x="707390" y="3016250"/>
                  </a:cubicBezTo>
                  <a:cubicBezTo>
                    <a:pt x="687070" y="2983230"/>
                    <a:pt x="633730" y="3195320"/>
                    <a:pt x="676910" y="3192780"/>
                  </a:cubicBezTo>
                  <a:cubicBezTo>
                    <a:pt x="641350" y="3229610"/>
                    <a:pt x="709930" y="3208020"/>
                    <a:pt x="726440" y="3221990"/>
                  </a:cubicBezTo>
                  <a:cubicBezTo>
                    <a:pt x="711200" y="3248660"/>
                    <a:pt x="745490" y="3256280"/>
                    <a:pt x="749300" y="3284220"/>
                  </a:cubicBezTo>
                  <a:cubicBezTo>
                    <a:pt x="768350" y="3289300"/>
                    <a:pt x="805180" y="3262630"/>
                    <a:pt x="803910" y="3303270"/>
                  </a:cubicBezTo>
                  <a:cubicBezTo>
                    <a:pt x="767080" y="3307080"/>
                    <a:pt x="778510" y="3296920"/>
                    <a:pt x="753110" y="3322320"/>
                  </a:cubicBezTo>
                  <a:cubicBezTo>
                    <a:pt x="744220" y="3313430"/>
                    <a:pt x="725170" y="3304540"/>
                    <a:pt x="706120" y="3323590"/>
                  </a:cubicBezTo>
                  <a:cubicBezTo>
                    <a:pt x="720090" y="3350260"/>
                    <a:pt x="715010" y="3370580"/>
                    <a:pt x="712470" y="3392170"/>
                  </a:cubicBezTo>
                  <a:cubicBezTo>
                    <a:pt x="779780" y="3380740"/>
                    <a:pt x="732790" y="3403600"/>
                    <a:pt x="795020" y="3408680"/>
                  </a:cubicBezTo>
                  <a:cubicBezTo>
                    <a:pt x="814070" y="3431540"/>
                    <a:pt x="786130" y="3437890"/>
                    <a:pt x="782320" y="3453130"/>
                  </a:cubicBezTo>
                  <a:cubicBezTo>
                    <a:pt x="904240" y="3456940"/>
                    <a:pt x="967740" y="3507740"/>
                    <a:pt x="1071880" y="3531870"/>
                  </a:cubicBezTo>
                  <a:cubicBezTo>
                    <a:pt x="1071880" y="3554730"/>
                    <a:pt x="1090930" y="3545840"/>
                    <a:pt x="1093470" y="3563620"/>
                  </a:cubicBezTo>
                  <a:cubicBezTo>
                    <a:pt x="1291590" y="3540760"/>
                    <a:pt x="1422400" y="3562350"/>
                    <a:pt x="1651000" y="3492500"/>
                  </a:cubicBezTo>
                  <a:cubicBezTo>
                    <a:pt x="1623060" y="3467100"/>
                    <a:pt x="1544320" y="3487420"/>
                    <a:pt x="1529080" y="3474720"/>
                  </a:cubicBezTo>
                  <a:cubicBezTo>
                    <a:pt x="1684020" y="3409950"/>
                    <a:pt x="1873250" y="3387090"/>
                    <a:pt x="2058670" y="3350260"/>
                  </a:cubicBezTo>
                  <a:cubicBezTo>
                    <a:pt x="2236470" y="3315970"/>
                    <a:pt x="2411730" y="3327400"/>
                    <a:pt x="2586990" y="3249930"/>
                  </a:cubicBezTo>
                  <a:cubicBezTo>
                    <a:pt x="2628900" y="3266440"/>
                    <a:pt x="2661920" y="3234690"/>
                    <a:pt x="2701290" y="3223260"/>
                  </a:cubicBezTo>
                  <a:cubicBezTo>
                    <a:pt x="2907030" y="3161030"/>
                    <a:pt x="3168650" y="3111500"/>
                    <a:pt x="3371850" y="3094990"/>
                  </a:cubicBezTo>
                  <a:cubicBezTo>
                    <a:pt x="3407410" y="3092450"/>
                    <a:pt x="3448050" y="3072130"/>
                    <a:pt x="3464560" y="3060700"/>
                  </a:cubicBezTo>
                  <a:cubicBezTo>
                    <a:pt x="3530600" y="3070860"/>
                    <a:pt x="3644900" y="3027680"/>
                    <a:pt x="3704590" y="3011170"/>
                  </a:cubicBezTo>
                  <a:cubicBezTo>
                    <a:pt x="3702050" y="2999740"/>
                    <a:pt x="3691890" y="2987040"/>
                    <a:pt x="3703320" y="2980690"/>
                  </a:cubicBezTo>
                  <a:cubicBezTo>
                    <a:pt x="3785870" y="2961640"/>
                    <a:pt x="3902710" y="2941320"/>
                    <a:pt x="3978910" y="2895600"/>
                  </a:cubicBezTo>
                  <a:cubicBezTo>
                    <a:pt x="3968750" y="2890520"/>
                    <a:pt x="3947160" y="2904490"/>
                    <a:pt x="3945890" y="2884170"/>
                  </a:cubicBezTo>
                  <a:cubicBezTo>
                    <a:pt x="4018280" y="2866390"/>
                    <a:pt x="4107180" y="2858770"/>
                    <a:pt x="4175760" y="2830830"/>
                  </a:cubicBezTo>
                  <a:cubicBezTo>
                    <a:pt x="4161790" y="2828290"/>
                    <a:pt x="4146550" y="2828290"/>
                    <a:pt x="4133850" y="2821940"/>
                  </a:cubicBezTo>
                  <a:cubicBezTo>
                    <a:pt x="4218940" y="2757170"/>
                    <a:pt x="4254500" y="2725420"/>
                    <a:pt x="4371340" y="2711450"/>
                  </a:cubicBezTo>
                  <a:cubicBezTo>
                    <a:pt x="4362450" y="2673350"/>
                    <a:pt x="4389120" y="2649220"/>
                    <a:pt x="4448810" y="2635250"/>
                  </a:cubicBezTo>
                  <a:cubicBezTo>
                    <a:pt x="4465320" y="2612390"/>
                    <a:pt x="4414520" y="2621280"/>
                    <a:pt x="4433570" y="2593340"/>
                  </a:cubicBezTo>
                  <a:cubicBezTo>
                    <a:pt x="4645660" y="2565400"/>
                    <a:pt x="4704080" y="2374900"/>
                    <a:pt x="4801870" y="2268220"/>
                  </a:cubicBezTo>
                  <a:cubicBezTo>
                    <a:pt x="4805680" y="2264410"/>
                    <a:pt x="4822190" y="2254250"/>
                    <a:pt x="4824730" y="2251710"/>
                  </a:cubicBezTo>
                  <a:cubicBezTo>
                    <a:pt x="4959350" y="2170430"/>
                    <a:pt x="5125720" y="2159000"/>
                    <a:pt x="5228590" y="2047240"/>
                  </a:cubicBezTo>
                  <a:cubicBezTo>
                    <a:pt x="5267960" y="1962150"/>
                    <a:pt x="5372100" y="1854200"/>
                    <a:pt x="5256530" y="1784350"/>
                  </a:cubicBezTo>
                  <a:cubicBezTo>
                    <a:pt x="5269230" y="1766570"/>
                    <a:pt x="5262880" y="1742440"/>
                    <a:pt x="5250180" y="1715770"/>
                  </a:cubicBezTo>
                  <a:cubicBezTo>
                    <a:pt x="5198110" y="1729740"/>
                    <a:pt x="4958080" y="1682750"/>
                    <a:pt x="4904740" y="1661160"/>
                  </a:cubicBezTo>
                  <a:cubicBezTo>
                    <a:pt x="4916170" y="1634490"/>
                    <a:pt x="4892040" y="1607820"/>
                    <a:pt x="4898390" y="1592580"/>
                  </a:cubicBezTo>
                  <a:cubicBezTo>
                    <a:pt x="4947920" y="1590040"/>
                    <a:pt x="4961890" y="1570990"/>
                    <a:pt x="4991100" y="1559560"/>
                  </a:cubicBezTo>
                  <a:close/>
                </a:path>
              </a:pathLst>
            </a:custGeom>
            <a:solidFill>
              <a:srgbClr val="B84B3F"/>
            </a:solidFill>
            <a:ln w="12700">
              <a:solidFill>
                <a:srgbClr val="000000"/>
              </a:solidFill>
            </a:ln>
          </p:spPr>
        </p:sp>
      </p:grpSp>
      <p:grpSp>
        <p:nvGrpSpPr>
          <p:cNvPr id="16" name="Group 16"/>
          <p:cNvGrpSpPr/>
          <p:nvPr/>
        </p:nvGrpSpPr>
        <p:grpSpPr>
          <a:xfrm>
            <a:off x="24944170" y="4158533"/>
            <a:ext cx="9588964" cy="6171750"/>
            <a:chOff x="0" y="0"/>
            <a:chExt cx="5513070" cy="3548380"/>
          </a:xfrm>
        </p:grpSpPr>
        <p:sp>
          <p:nvSpPr>
            <p:cNvPr id="17" name="Freeform 17"/>
            <p:cNvSpPr/>
            <p:nvPr/>
          </p:nvSpPr>
          <p:spPr>
            <a:xfrm>
              <a:off x="-2540" y="-15240"/>
              <a:ext cx="5515610" cy="3563620"/>
            </a:xfrm>
            <a:custGeom>
              <a:avLst/>
              <a:gdLst/>
              <a:ahLst/>
              <a:cxnLst/>
              <a:rect l="l" t="t" r="r" b="b"/>
              <a:pathLst>
                <a:path w="5515610" h="3563620">
                  <a:moveTo>
                    <a:pt x="4991100" y="1559560"/>
                  </a:moveTo>
                  <a:cubicBezTo>
                    <a:pt x="5048250" y="1537970"/>
                    <a:pt x="5124450" y="1548130"/>
                    <a:pt x="5189220" y="1526540"/>
                  </a:cubicBezTo>
                  <a:cubicBezTo>
                    <a:pt x="5326380" y="1479550"/>
                    <a:pt x="5435600" y="1404620"/>
                    <a:pt x="5515610" y="1319530"/>
                  </a:cubicBezTo>
                  <a:cubicBezTo>
                    <a:pt x="5499100" y="1231900"/>
                    <a:pt x="5494020" y="1183640"/>
                    <a:pt x="5505450" y="1109980"/>
                  </a:cubicBezTo>
                  <a:cubicBezTo>
                    <a:pt x="5495290" y="1104900"/>
                    <a:pt x="5473700" y="1118870"/>
                    <a:pt x="5472430" y="1098550"/>
                  </a:cubicBezTo>
                  <a:cubicBezTo>
                    <a:pt x="5469890" y="1040130"/>
                    <a:pt x="5441950" y="1018540"/>
                    <a:pt x="5415280" y="969010"/>
                  </a:cubicBezTo>
                  <a:cubicBezTo>
                    <a:pt x="5210810" y="998220"/>
                    <a:pt x="4838700" y="1158240"/>
                    <a:pt x="4617720" y="1144270"/>
                  </a:cubicBezTo>
                  <a:cubicBezTo>
                    <a:pt x="4753610" y="1047750"/>
                    <a:pt x="4851400" y="939800"/>
                    <a:pt x="4853940" y="797560"/>
                  </a:cubicBezTo>
                  <a:cubicBezTo>
                    <a:pt x="4842510" y="786130"/>
                    <a:pt x="4777740" y="778510"/>
                    <a:pt x="4762500" y="783590"/>
                  </a:cubicBezTo>
                  <a:cubicBezTo>
                    <a:pt x="4710430" y="773430"/>
                    <a:pt x="4657090" y="726440"/>
                    <a:pt x="4634230" y="697230"/>
                  </a:cubicBezTo>
                  <a:cubicBezTo>
                    <a:pt x="4612640" y="711200"/>
                    <a:pt x="4608830" y="695960"/>
                    <a:pt x="4589780" y="706120"/>
                  </a:cubicBezTo>
                  <a:cubicBezTo>
                    <a:pt x="4508500" y="643890"/>
                    <a:pt x="4337050" y="737870"/>
                    <a:pt x="4254500" y="679450"/>
                  </a:cubicBezTo>
                  <a:cubicBezTo>
                    <a:pt x="4292600" y="579120"/>
                    <a:pt x="4215130" y="556260"/>
                    <a:pt x="4163060" y="508000"/>
                  </a:cubicBezTo>
                  <a:cubicBezTo>
                    <a:pt x="4182110" y="429260"/>
                    <a:pt x="4135120" y="387350"/>
                    <a:pt x="4091940" y="313690"/>
                  </a:cubicBezTo>
                  <a:cubicBezTo>
                    <a:pt x="4038600" y="339090"/>
                    <a:pt x="4042410" y="299720"/>
                    <a:pt x="4048760" y="274320"/>
                  </a:cubicBezTo>
                  <a:cubicBezTo>
                    <a:pt x="4009390" y="285750"/>
                    <a:pt x="3985260" y="270510"/>
                    <a:pt x="3963670" y="250190"/>
                  </a:cubicBezTo>
                  <a:cubicBezTo>
                    <a:pt x="3887470" y="279400"/>
                    <a:pt x="3817620" y="280670"/>
                    <a:pt x="3756660" y="287020"/>
                  </a:cubicBezTo>
                  <a:cubicBezTo>
                    <a:pt x="3445510" y="320040"/>
                    <a:pt x="3059430" y="403860"/>
                    <a:pt x="2780030" y="417830"/>
                  </a:cubicBezTo>
                  <a:cubicBezTo>
                    <a:pt x="3036570" y="308610"/>
                    <a:pt x="3333750" y="238760"/>
                    <a:pt x="3522980" y="144780"/>
                  </a:cubicBezTo>
                  <a:cubicBezTo>
                    <a:pt x="3529330" y="91440"/>
                    <a:pt x="3528060" y="67310"/>
                    <a:pt x="3524250" y="17780"/>
                  </a:cubicBezTo>
                  <a:cubicBezTo>
                    <a:pt x="3319780" y="0"/>
                    <a:pt x="3006090" y="97790"/>
                    <a:pt x="2715260" y="189230"/>
                  </a:cubicBezTo>
                  <a:cubicBezTo>
                    <a:pt x="2040890" y="401320"/>
                    <a:pt x="1228090" y="642620"/>
                    <a:pt x="845820" y="1018540"/>
                  </a:cubicBezTo>
                  <a:cubicBezTo>
                    <a:pt x="855980" y="1074420"/>
                    <a:pt x="839470" y="1146810"/>
                    <a:pt x="881380" y="1195070"/>
                  </a:cubicBezTo>
                  <a:cubicBezTo>
                    <a:pt x="741680" y="1271270"/>
                    <a:pt x="581660" y="1339850"/>
                    <a:pt x="445770" y="1418590"/>
                  </a:cubicBezTo>
                  <a:cubicBezTo>
                    <a:pt x="450850" y="1484630"/>
                    <a:pt x="485140" y="1553210"/>
                    <a:pt x="499110" y="1564640"/>
                  </a:cubicBezTo>
                  <a:cubicBezTo>
                    <a:pt x="454660" y="1588770"/>
                    <a:pt x="523240" y="1570990"/>
                    <a:pt x="520700" y="1596390"/>
                  </a:cubicBezTo>
                  <a:cubicBezTo>
                    <a:pt x="501650" y="1605280"/>
                    <a:pt x="514350" y="1626870"/>
                    <a:pt x="486410" y="1633220"/>
                  </a:cubicBezTo>
                  <a:cubicBezTo>
                    <a:pt x="383540" y="1616710"/>
                    <a:pt x="269240" y="1696720"/>
                    <a:pt x="163830" y="1720850"/>
                  </a:cubicBezTo>
                  <a:cubicBezTo>
                    <a:pt x="160020" y="1737360"/>
                    <a:pt x="198120" y="1734820"/>
                    <a:pt x="173990" y="1748790"/>
                  </a:cubicBezTo>
                  <a:cubicBezTo>
                    <a:pt x="104140" y="1765300"/>
                    <a:pt x="96520" y="1802130"/>
                    <a:pt x="26670" y="1818640"/>
                  </a:cubicBezTo>
                  <a:cubicBezTo>
                    <a:pt x="24130" y="1833880"/>
                    <a:pt x="21590" y="1849120"/>
                    <a:pt x="25400" y="1866900"/>
                  </a:cubicBezTo>
                  <a:cubicBezTo>
                    <a:pt x="35560" y="1879600"/>
                    <a:pt x="96520" y="1864360"/>
                    <a:pt x="80010" y="1885950"/>
                  </a:cubicBezTo>
                  <a:cubicBezTo>
                    <a:pt x="43180" y="1898650"/>
                    <a:pt x="0" y="1894840"/>
                    <a:pt x="1270" y="1930400"/>
                  </a:cubicBezTo>
                  <a:cubicBezTo>
                    <a:pt x="21590" y="1953260"/>
                    <a:pt x="63500" y="1938020"/>
                    <a:pt x="74930" y="1974850"/>
                  </a:cubicBezTo>
                  <a:cubicBezTo>
                    <a:pt x="66040" y="1992630"/>
                    <a:pt x="38100" y="2002790"/>
                    <a:pt x="45720" y="2025650"/>
                  </a:cubicBezTo>
                  <a:cubicBezTo>
                    <a:pt x="105410" y="2024380"/>
                    <a:pt x="158750" y="2035810"/>
                    <a:pt x="220980" y="2032000"/>
                  </a:cubicBezTo>
                  <a:cubicBezTo>
                    <a:pt x="201930" y="2042160"/>
                    <a:pt x="236220" y="2065020"/>
                    <a:pt x="287020" y="2054860"/>
                  </a:cubicBezTo>
                  <a:cubicBezTo>
                    <a:pt x="284480" y="2072640"/>
                    <a:pt x="240030" y="2075180"/>
                    <a:pt x="243840" y="2094230"/>
                  </a:cubicBezTo>
                  <a:cubicBezTo>
                    <a:pt x="317500" y="2080260"/>
                    <a:pt x="337820" y="2052320"/>
                    <a:pt x="406400" y="2042160"/>
                  </a:cubicBezTo>
                  <a:cubicBezTo>
                    <a:pt x="360680" y="2078990"/>
                    <a:pt x="302260" y="2136140"/>
                    <a:pt x="245110" y="2148840"/>
                  </a:cubicBezTo>
                  <a:cubicBezTo>
                    <a:pt x="228600" y="2171700"/>
                    <a:pt x="234950" y="2202180"/>
                    <a:pt x="226060" y="2226310"/>
                  </a:cubicBezTo>
                  <a:cubicBezTo>
                    <a:pt x="210820" y="2221230"/>
                    <a:pt x="212090" y="2301240"/>
                    <a:pt x="251460" y="2320290"/>
                  </a:cubicBezTo>
                  <a:cubicBezTo>
                    <a:pt x="300990" y="2307590"/>
                    <a:pt x="412750" y="2313940"/>
                    <a:pt x="485140" y="2329180"/>
                  </a:cubicBezTo>
                  <a:cubicBezTo>
                    <a:pt x="480060" y="2343150"/>
                    <a:pt x="463550" y="2353310"/>
                    <a:pt x="472440" y="2373630"/>
                  </a:cubicBezTo>
                  <a:cubicBezTo>
                    <a:pt x="496570" y="2382520"/>
                    <a:pt x="554990" y="2331720"/>
                    <a:pt x="579120" y="2350770"/>
                  </a:cubicBezTo>
                  <a:cubicBezTo>
                    <a:pt x="614680" y="2363470"/>
                    <a:pt x="551180" y="2376170"/>
                    <a:pt x="568960" y="2401570"/>
                  </a:cubicBezTo>
                  <a:cubicBezTo>
                    <a:pt x="805180" y="2283460"/>
                    <a:pt x="994410" y="2261870"/>
                    <a:pt x="1234440" y="2204720"/>
                  </a:cubicBezTo>
                  <a:cubicBezTo>
                    <a:pt x="966470" y="2321560"/>
                    <a:pt x="604520" y="2636520"/>
                    <a:pt x="598170" y="2739390"/>
                  </a:cubicBezTo>
                  <a:cubicBezTo>
                    <a:pt x="631190" y="2739390"/>
                    <a:pt x="659130" y="2747010"/>
                    <a:pt x="689610" y="2753360"/>
                  </a:cubicBezTo>
                  <a:cubicBezTo>
                    <a:pt x="679450" y="2780030"/>
                    <a:pt x="664210" y="2805430"/>
                    <a:pt x="661670" y="2834640"/>
                  </a:cubicBezTo>
                  <a:cubicBezTo>
                    <a:pt x="678180" y="2805430"/>
                    <a:pt x="736600" y="2791460"/>
                    <a:pt x="741680" y="2844800"/>
                  </a:cubicBezTo>
                  <a:cubicBezTo>
                    <a:pt x="701040" y="2848610"/>
                    <a:pt x="701040" y="2861310"/>
                    <a:pt x="701040" y="2891790"/>
                  </a:cubicBezTo>
                  <a:cubicBezTo>
                    <a:pt x="742950" y="2896870"/>
                    <a:pt x="807720" y="2860040"/>
                    <a:pt x="828040" y="2899410"/>
                  </a:cubicBezTo>
                  <a:cubicBezTo>
                    <a:pt x="801370" y="2915920"/>
                    <a:pt x="791210" y="2900680"/>
                    <a:pt x="765810" y="2914650"/>
                  </a:cubicBezTo>
                  <a:cubicBezTo>
                    <a:pt x="767080" y="2940050"/>
                    <a:pt x="792480" y="2921000"/>
                    <a:pt x="801370" y="2933700"/>
                  </a:cubicBezTo>
                  <a:cubicBezTo>
                    <a:pt x="727710" y="2964180"/>
                    <a:pt x="731520" y="2975610"/>
                    <a:pt x="707390" y="3016250"/>
                  </a:cubicBezTo>
                  <a:cubicBezTo>
                    <a:pt x="687070" y="2983230"/>
                    <a:pt x="633730" y="3195320"/>
                    <a:pt x="676910" y="3192780"/>
                  </a:cubicBezTo>
                  <a:cubicBezTo>
                    <a:pt x="641350" y="3229610"/>
                    <a:pt x="709930" y="3208020"/>
                    <a:pt x="726440" y="3221990"/>
                  </a:cubicBezTo>
                  <a:cubicBezTo>
                    <a:pt x="711200" y="3248660"/>
                    <a:pt x="745490" y="3256280"/>
                    <a:pt x="749300" y="3284220"/>
                  </a:cubicBezTo>
                  <a:cubicBezTo>
                    <a:pt x="768350" y="3289300"/>
                    <a:pt x="805180" y="3262630"/>
                    <a:pt x="803910" y="3303270"/>
                  </a:cubicBezTo>
                  <a:cubicBezTo>
                    <a:pt x="767080" y="3307080"/>
                    <a:pt x="778510" y="3296920"/>
                    <a:pt x="753110" y="3322320"/>
                  </a:cubicBezTo>
                  <a:cubicBezTo>
                    <a:pt x="744220" y="3313430"/>
                    <a:pt x="725170" y="3304540"/>
                    <a:pt x="706120" y="3323590"/>
                  </a:cubicBezTo>
                  <a:cubicBezTo>
                    <a:pt x="720090" y="3350260"/>
                    <a:pt x="715010" y="3370580"/>
                    <a:pt x="712470" y="3392170"/>
                  </a:cubicBezTo>
                  <a:cubicBezTo>
                    <a:pt x="779780" y="3380740"/>
                    <a:pt x="732790" y="3403600"/>
                    <a:pt x="795020" y="3408680"/>
                  </a:cubicBezTo>
                  <a:cubicBezTo>
                    <a:pt x="814070" y="3431540"/>
                    <a:pt x="786130" y="3437890"/>
                    <a:pt x="782320" y="3453130"/>
                  </a:cubicBezTo>
                  <a:cubicBezTo>
                    <a:pt x="904240" y="3456940"/>
                    <a:pt x="967740" y="3507740"/>
                    <a:pt x="1071880" y="3531870"/>
                  </a:cubicBezTo>
                  <a:cubicBezTo>
                    <a:pt x="1071880" y="3554730"/>
                    <a:pt x="1090930" y="3545840"/>
                    <a:pt x="1093470" y="3563620"/>
                  </a:cubicBezTo>
                  <a:cubicBezTo>
                    <a:pt x="1291590" y="3540760"/>
                    <a:pt x="1422400" y="3562350"/>
                    <a:pt x="1651000" y="3492500"/>
                  </a:cubicBezTo>
                  <a:cubicBezTo>
                    <a:pt x="1623060" y="3467100"/>
                    <a:pt x="1544320" y="3487420"/>
                    <a:pt x="1529080" y="3474720"/>
                  </a:cubicBezTo>
                  <a:cubicBezTo>
                    <a:pt x="1684020" y="3409950"/>
                    <a:pt x="1873250" y="3387090"/>
                    <a:pt x="2058670" y="3350260"/>
                  </a:cubicBezTo>
                  <a:cubicBezTo>
                    <a:pt x="2236470" y="3315970"/>
                    <a:pt x="2411730" y="3327400"/>
                    <a:pt x="2586990" y="3249930"/>
                  </a:cubicBezTo>
                  <a:cubicBezTo>
                    <a:pt x="2628900" y="3266440"/>
                    <a:pt x="2661920" y="3234690"/>
                    <a:pt x="2701290" y="3223260"/>
                  </a:cubicBezTo>
                  <a:cubicBezTo>
                    <a:pt x="2907030" y="3161030"/>
                    <a:pt x="3168650" y="3111500"/>
                    <a:pt x="3371850" y="3094990"/>
                  </a:cubicBezTo>
                  <a:cubicBezTo>
                    <a:pt x="3407410" y="3092450"/>
                    <a:pt x="3448050" y="3072130"/>
                    <a:pt x="3464560" y="3060700"/>
                  </a:cubicBezTo>
                  <a:cubicBezTo>
                    <a:pt x="3530600" y="3070860"/>
                    <a:pt x="3644900" y="3027680"/>
                    <a:pt x="3704590" y="3011170"/>
                  </a:cubicBezTo>
                  <a:cubicBezTo>
                    <a:pt x="3702050" y="2999740"/>
                    <a:pt x="3691890" y="2987040"/>
                    <a:pt x="3703320" y="2980690"/>
                  </a:cubicBezTo>
                  <a:cubicBezTo>
                    <a:pt x="3785870" y="2961640"/>
                    <a:pt x="3902710" y="2941320"/>
                    <a:pt x="3978910" y="2895600"/>
                  </a:cubicBezTo>
                  <a:cubicBezTo>
                    <a:pt x="3968750" y="2890520"/>
                    <a:pt x="3947160" y="2904490"/>
                    <a:pt x="3945890" y="2884170"/>
                  </a:cubicBezTo>
                  <a:cubicBezTo>
                    <a:pt x="4018280" y="2866390"/>
                    <a:pt x="4107180" y="2858770"/>
                    <a:pt x="4175760" y="2830830"/>
                  </a:cubicBezTo>
                  <a:cubicBezTo>
                    <a:pt x="4161790" y="2828290"/>
                    <a:pt x="4146550" y="2828290"/>
                    <a:pt x="4133850" y="2821940"/>
                  </a:cubicBezTo>
                  <a:cubicBezTo>
                    <a:pt x="4218940" y="2757170"/>
                    <a:pt x="4254500" y="2725420"/>
                    <a:pt x="4371340" y="2711450"/>
                  </a:cubicBezTo>
                  <a:cubicBezTo>
                    <a:pt x="4362450" y="2673350"/>
                    <a:pt x="4389120" y="2649220"/>
                    <a:pt x="4448810" y="2635250"/>
                  </a:cubicBezTo>
                  <a:cubicBezTo>
                    <a:pt x="4465320" y="2612390"/>
                    <a:pt x="4414520" y="2621280"/>
                    <a:pt x="4433570" y="2593340"/>
                  </a:cubicBezTo>
                  <a:cubicBezTo>
                    <a:pt x="4645660" y="2565400"/>
                    <a:pt x="4704080" y="2374900"/>
                    <a:pt x="4801870" y="2268220"/>
                  </a:cubicBezTo>
                  <a:cubicBezTo>
                    <a:pt x="4805680" y="2264410"/>
                    <a:pt x="4822190" y="2254250"/>
                    <a:pt x="4824730" y="2251710"/>
                  </a:cubicBezTo>
                  <a:cubicBezTo>
                    <a:pt x="4959350" y="2170430"/>
                    <a:pt x="5125720" y="2159000"/>
                    <a:pt x="5228590" y="2047240"/>
                  </a:cubicBezTo>
                  <a:cubicBezTo>
                    <a:pt x="5267960" y="1962150"/>
                    <a:pt x="5372100" y="1854200"/>
                    <a:pt x="5256530" y="1784350"/>
                  </a:cubicBezTo>
                  <a:cubicBezTo>
                    <a:pt x="5269230" y="1766570"/>
                    <a:pt x="5262880" y="1742440"/>
                    <a:pt x="5250180" y="1715770"/>
                  </a:cubicBezTo>
                  <a:cubicBezTo>
                    <a:pt x="5198110" y="1729740"/>
                    <a:pt x="4958080" y="1682750"/>
                    <a:pt x="4904740" y="1661160"/>
                  </a:cubicBezTo>
                  <a:cubicBezTo>
                    <a:pt x="4916170" y="1634490"/>
                    <a:pt x="4892040" y="1607820"/>
                    <a:pt x="4898390" y="1592580"/>
                  </a:cubicBezTo>
                  <a:cubicBezTo>
                    <a:pt x="4947920" y="1590040"/>
                    <a:pt x="4961890" y="1570990"/>
                    <a:pt x="4991100" y="1559560"/>
                  </a:cubicBezTo>
                  <a:close/>
                </a:path>
              </a:pathLst>
            </a:custGeom>
            <a:blipFill>
              <a:blip r:embed="rId4"/>
              <a:stretch>
                <a:fillRect t="-8370" b="-8370"/>
              </a:stretch>
            </a:blipFill>
          </p:spPr>
        </p:sp>
      </p:grpSp>
      <p:grpSp>
        <p:nvGrpSpPr>
          <p:cNvPr id="18" name="Group 18"/>
          <p:cNvGrpSpPr/>
          <p:nvPr/>
        </p:nvGrpSpPr>
        <p:grpSpPr>
          <a:xfrm rot="1371415">
            <a:off x="26251115" y="9417340"/>
            <a:ext cx="9675599" cy="6227510"/>
            <a:chOff x="0" y="0"/>
            <a:chExt cx="5513070" cy="3548380"/>
          </a:xfrm>
        </p:grpSpPr>
        <p:sp>
          <p:nvSpPr>
            <p:cNvPr id="19" name="Freeform 19"/>
            <p:cNvSpPr/>
            <p:nvPr/>
          </p:nvSpPr>
          <p:spPr>
            <a:xfrm>
              <a:off x="-2540" y="-15240"/>
              <a:ext cx="5515610" cy="3563620"/>
            </a:xfrm>
            <a:custGeom>
              <a:avLst/>
              <a:gdLst/>
              <a:ahLst/>
              <a:cxnLst/>
              <a:rect l="l" t="t" r="r" b="b"/>
              <a:pathLst>
                <a:path w="5515610" h="3563620">
                  <a:moveTo>
                    <a:pt x="4991100" y="1559560"/>
                  </a:moveTo>
                  <a:cubicBezTo>
                    <a:pt x="5048250" y="1537970"/>
                    <a:pt x="5124450" y="1548130"/>
                    <a:pt x="5189220" y="1526540"/>
                  </a:cubicBezTo>
                  <a:cubicBezTo>
                    <a:pt x="5326380" y="1479550"/>
                    <a:pt x="5435600" y="1404620"/>
                    <a:pt x="5515610" y="1319530"/>
                  </a:cubicBezTo>
                  <a:cubicBezTo>
                    <a:pt x="5499100" y="1231900"/>
                    <a:pt x="5494020" y="1183640"/>
                    <a:pt x="5505450" y="1109980"/>
                  </a:cubicBezTo>
                  <a:cubicBezTo>
                    <a:pt x="5495290" y="1104900"/>
                    <a:pt x="5473700" y="1118870"/>
                    <a:pt x="5472430" y="1098550"/>
                  </a:cubicBezTo>
                  <a:cubicBezTo>
                    <a:pt x="5469890" y="1040130"/>
                    <a:pt x="5441950" y="1018540"/>
                    <a:pt x="5415280" y="969010"/>
                  </a:cubicBezTo>
                  <a:cubicBezTo>
                    <a:pt x="5210810" y="998220"/>
                    <a:pt x="4838700" y="1158240"/>
                    <a:pt x="4617720" y="1144270"/>
                  </a:cubicBezTo>
                  <a:cubicBezTo>
                    <a:pt x="4753610" y="1047750"/>
                    <a:pt x="4851400" y="939800"/>
                    <a:pt x="4853940" y="797560"/>
                  </a:cubicBezTo>
                  <a:cubicBezTo>
                    <a:pt x="4842510" y="786130"/>
                    <a:pt x="4777740" y="778510"/>
                    <a:pt x="4762500" y="783590"/>
                  </a:cubicBezTo>
                  <a:cubicBezTo>
                    <a:pt x="4710430" y="773430"/>
                    <a:pt x="4657090" y="726440"/>
                    <a:pt x="4634230" y="697230"/>
                  </a:cubicBezTo>
                  <a:cubicBezTo>
                    <a:pt x="4612640" y="711200"/>
                    <a:pt x="4608830" y="695960"/>
                    <a:pt x="4589780" y="706120"/>
                  </a:cubicBezTo>
                  <a:cubicBezTo>
                    <a:pt x="4508500" y="643890"/>
                    <a:pt x="4337050" y="737870"/>
                    <a:pt x="4254500" y="679450"/>
                  </a:cubicBezTo>
                  <a:cubicBezTo>
                    <a:pt x="4292600" y="579120"/>
                    <a:pt x="4215130" y="556260"/>
                    <a:pt x="4163060" y="508000"/>
                  </a:cubicBezTo>
                  <a:cubicBezTo>
                    <a:pt x="4182110" y="429260"/>
                    <a:pt x="4135120" y="387350"/>
                    <a:pt x="4091940" y="313690"/>
                  </a:cubicBezTo>
                  <a:cubicBezTo>
                    <a:pt x="4038600" y="339090"/>
                    <a:pt x="4042410" y="299720"/>
                    <a:pt x="4048760" y="274320"/>
                  </a:cubicBezTo>
                  <a:cubicBezTo>
                    <a:pt x="4009390" y="285750"/>
                    <a:pt x="3985260" y="270510"/>
                    <a:pt x="3963670" y="250190"/>
                  </a:cubicBezTo>
                  <a:cubicBezTo>
                    <a:pt x="3887470" y="279400"/>
                    <a:pt x="3817620" y="280670"/>
                    <a:pt x="3756660" y="287020"/>
                  </a:cubicBezTo>
                  <a:cubicBezTo>
                    <a:pt x="3445510" y="320040"/>
                    <a:pt x="3059430" y="403860"/>
                    <a:pt x="2780030" y="417830"/>
                  </a:cubicBezTo>
                  <a:cubicBezTo>
                    <a:pt x="3036570" y="308610"/>
                    <a:pt x="3333750" y="238760"/>
                    <a:pt x="3522980" y="144780"/>
                  </a:cubicBezTo>
                  <a:cubicBezTo>
                    <a:pt x="3529330" y="91440"/>
                    <a:pt x="3528060" y="67310"/>
                    <a:pt x="3524250" y="17780"/>
                  </a:cubicBezTo>
                  <a:cubicBezTo>
                    <a:pt x="3319780" y="0"/>
                    <a:pt x="3006090" y="97790"/>
                    <a:pt x="2715260" y="189230"/>
                  </a:cubicBezTo>
                  <a:cubicBezTo>
                    <a:pt x="2040890" y="401320"/>
                    <a:pt x="1228090" y="642620"/>
                    <a:pt x="845820" y="1018540"/>
                  </a:cubicBezTo>
                  <a:cubicBezTo>
                    <a:pt x="855980" y="1074420"/>
                    <a:pt x="839470" y="1146810"/>
                    <a:pt x="881380" y="1195070"/>
                  </a:cubicBezTo>
                  <a:cubicBezTo>
                    <a:pt x="741680" y="1271270"/>
                    <a:pt x="581660" y="1339850"/>
                    <a:pt x="445770" y="1418590"/>
                  </a:cubicBezTo>
                  <a:cubicBezTo>
                    <a:pt x="450850" y="1484630"/>
                    <a:pt x="485140" y="1553210"/>
                    <a:pt x="499110" y="1564640"/>
                  </a:cubicBezTo>
                  <a:cubicBezTo>
                    <a:pt x="454660" y="1588770"/>
                    <a:pt x="523240" y="1570990"/>
                    <a:pt x="520700" y="1596390"/>
                  </a:cubicBezTo>
                  <a:cubicBezTo>
                    <a:pt x="501650" y="1605280"/>
                    <a:pt x="514350" y="1626870"/>
                    <a:pt x="486410" y="1633220"/>
                  </a:cubicBezTo>
                  <a:cubicBezTo>
                    <a:pt x="383540" y="1616710"/>
                    <a:pt x="269240" y="1696720"/>
                    <a:pt x="163830" y="1720850"/>
                  </a:cubicBezTo>
                  <a:cubicBezTo>
                    <a:pt x="160020" y="1737360"/>
                    <a:pt x="198120" y="1734820"/>
                    <a:pt x="173990" y="1748790"/>
                  </a:cubicBezTo>
                  <a:cubicBezTo>
                    <a:pt x="104140" y="1765300"/>
                    <a:pt x="96520" y="1802130"/>
                    <a:pt x="26670" y="1818640"/>
                  </a:cubicBezTo>
                  <a:cubicBezTo>
                    <a:pt x="24130" y="1833880"/>
                    <a:pt x="21590" y="1849120"/>
                    <a:pt x="25400" y="1866900"/>
                  </a:cubicBezTo>
                  <a:cubicBezTo>
                    <a:pt x="35560" y="1879600"/>
                    <a:pt x="96520" y="1864360"/>
                    <a:pt x="80010" y="1885950"/>
                  </a:cubicBezTo>
                  <a:cubicBezTo>
                    <a:pt x="43180" y="1898650"/>
                    <a:pt x="0" y="1894840"/>
                    <a:pt x="1270" y="1930400"/>
                  </a:cubicBezTo>
                  <a:cubicBezTo>
                    <a:pt x="21590" y="1953260"/>
                    <a:pt x="63500" y="1938020"/>
                    <a:pt x="74930" y="1974850"/>
                  </a:cubicBezTo>
                  <a:cubicBezTo>
                    <a:pt x="66040" y="1992630"/>
                    <a:pt x="38100" y="2002790"/>
                    <a:pt x="45720" y="2025650"/>
                  </a:cubicBezTo>
                  <a:cubicBezTo>
                    <a:pt x="105410" y="2024380"/>
                    <a:pt x="158750" y="2035810"/>
                    <a:pt x="220980" y="2032000"/>
                  </a:cubicBezTo>
                  <a:cubicBezTo>
                    <a:pt x="201930" y="2042160"/>
                    <a:pt x="236220" y="2065020"/>
                    <a:pt x="287020" y="2054860"/>
                  </a:cubicBezTo>
                  <a:cubicBezTo>
                    <a:pt x="284480" y="2072640"/>
                    <a:pt x="240030" y="2075180"/>
                    <a:pt x="243840" y="2094230"/>
                  </a:cubicBezTo>
                  <a:cubicBezTo>
                    <a:pt x="317500" y="2080260"/>
                    <a:pt x="337820" y="2052320"/>
                    <a:pt x="406400" y="2042160"/>
                  </a:cubicBezTo>
                  <a:cubicBezTo>
                    <a:pt x="360680" y="2078990"/>
                    <a:pt x="302260" y="2136140"/>
                    <a:pt x="245110" y="2148840"/>
                  </a:cubicBezTo>
                  <a:cubicBezTo>
                    <a:pt x="228600" y="2171700"/>
                    <a:pt x="234950" y="2202180"/>
                    <a:pt x="226060" y="2226310"/>
                  </a:cubicBezTo>
                  <a:cubicBezTo>
                    <a:pt x="210820" y="2221230"/>
                    <a:pt x="212090" y="2301240"/>
                    <a:pt x="251460" y="2320290"/>
                  </a:cubicBezTo>
                  <a:cubicBezTo>
                    <a:pt x="300990" y="2307590"/>
                    <a:pt x="412750" y="2313940"/>
                    <a:pt x="485140" y="2329180"/>
                  </a:cubicBezTo>
                  <a:cubicBezTo>
                    <a:pt x="480060" y="2343150"/>
                    <a:pt x="463550" y="2353310"/>
                    <a:pt x="472440" y="2373630"/>
                  </a:cubicBezTo>
                  <a:cubicBezTo>
                    <a:pt x="496570" y="2382520"/>
                    <a:pt x="554990" y="2331720"/>
                    <a:pt x="579120" y="2350770"/>
                  </a:cubicBezTo>
                  <a:cubicBezTo>
                    <a:pt x="614680" y="2363470"/>
                    <a:pt x="551180" y="2376170"/>
                    <a:pt x="568960" y="2401570"/>
                  </a:cubicBezTo>
                  <a:cubicBezTo>
                    <a:pt x="805180" y="2283460"/>
                    <a:pt x="994410" y="2261870"/>
                    <a:pt x="1234440" y="2204720"/>
                  </a:cubicBezTo>
                  <a:cubicBezTo>
                    <a:pt x="966470" y="2321560"/>
                    <a:pt x="604520" y="2636520"/>
                    <a:pt x="598170" y="2739390"/>
                  </a:cubicBezTo>
                  <a:cubicBezTo>
                    <a:pt x="631190" y="2739390"/>
                    <a:pt x="659130" y="2747010"/>
                    <a:pt x="689610" y="2753360"/>
                  </a:cubicBezTo>
                  <a:cubicBezTo>
                    <a:pt x="679450" y="2780030"/>
                    <a:pt x="664210" y="2805430"/>
                    <a:pt x="661670" y="2834640"/>
                  </a:cubicBezTo>
                  <a:cubicBezTo>
                    <a:pt x="678180" y="2805430"/>
                    <a:pt x="736600" y="2791460"/>
                    <a:pt x="741680" y="2844800"/>
                  </a:cubicBezTo>
                  <a:cubicBezTo>
                    <a:pt x="701040" y="2848610"/>
                    <a:pt x="701040" y="2861310"/>
                    <a:pt x="701040" y="2891790"/>
                  </a:cubicBezTo>
                  <a:cubicBezTo>
                    <a:pt x="742950" y="2896870"/>
                    <a:pt x="807720" y="2860040"/>
                    <a:pt x="828040" y="2899410"/>
                  </a:cubicBezTo>
                  <a:cubicBezTo>
                    <a:pt x="801370" y="2915920"/>
                    <a:pt x="791210" y="2900680"/>
                    <a:pt x="765810" y="2914650"/>
                  </a:cubicBezTo>
                  <a:cubicBezTo>
                    <a:pt x="767080" y="2940050"/>
                    <a:pt x="792480" y="2921000"/>
                    <a:pt x="801370" y="2933700"/>
                  </a:cubicBezTo>
                  <a:cubicBezTo>
                    <a:pt x="727710" y="2964180"/>
                    <a:pt x="731520" y="2975610"/>
                    <a:pt x="707390" y="3016250"/>
                  </a:cubicBezTo>
                  <a:cubicBezTo>
                    <a:pt x="687070" y="2983230"/>
                    <a:pt x="633730" y="3195320"/>
                    <a:pt x="676910" y="3192780"/>
                  </a:cubicBezTo>
                  <a:cubicBezTo>
                    <a:pt x="641350" y="3229610"/>
                    <a:pt x="709930" y="3208020"/>
                    <a:pt x="726440" y="3221990"/>
                  </a:cubicBezTo>
                  <a:cubicBezTo>
                    <a:pt x="711200" y="3248660"/>
                    <a:pt x="745490" y="3256280"/>
                    <a:pt x="749300" y="3284220"/>
                  </a:cubicBezTo>
                  <a:cubicBezTo>
                    <a:pt x="768350" y="3289300"/>
                    <a:pt x="805180" y="3262630"/>
                    <a:pt x="803910" y="3303270"/>
                  </a:cubicBezTo>
                  <a:cubicBezTo>
                    <a:pt x="767080" y="3307080"/>
                    <a:pt x="778510" y="3296920"/>
                    <a:pt x="753110" y="3322320"/>
                  </a:cubicBezTo>
                  <a:cubicBezTo>
                    <a:pt x="744220" y="3313430"/>
                    <a:pt x="725170" y="3304540"/>
                    <a:pt x="706120" y="3323590"/>
                  </a:cubicBezTo>
                  <a:cubicBezTo>
                    <a:pt x="720090" y="3350260"/>
                    <a:pt x="715010" y="3370580"/>
                    <a:pt x="712470" y="3392170"/>
                  </a:cubicBezTo>
                  <a:cubicBezTo>
                    <a:pt x="779780" y="3380740"/>
                    <a:pt x="732790" y="3403600"/>
                    <a:pt x="795020" y="3408680"/>
                  </a:cubicBezTo>
                  <a:cubicBezTo>
                    <a:pt x="814070" y="3431540"/>
                    <a:pt x="786130" y="3437890"/>
                    <a:pt x="782320" y="3453130"/>
                  </a:cubicBezTo>
                  <a:cubicBezTo>
                    <a:pt x="904240" y="3456940"/>
                    <a:pt x="967740" y="3507740"/>
                    <a:pt x="1071880" y="3531870"/>
                  </a:cubicBezTo>
                  <a:cubicBezTo>
                    <a:pt x="1071880" y="3554730"/>
                    <a:pt x="1090930" y="3545840"/>
                    <a:pt x="1093470" y="3563620"/>
                  </a:cubicBezTo>
                  <a:cubicBezTo>
                    <a:pt x="1291590" y="3540760"/>
                    <a:pt x="1422400" y="3562350"/>
                    <a:pt x="1651000" y="3492500"/>
                  </a:cubicBezTo>
                  <a:cubicBezTo>
                    <a:pt x="1623060" y="3467100"/>
                    <a:pt x="1544320" y="3487420"/>
                    <a:pt x="1529080" y="3474720"/>
                  </a:cubicBezTo>
                  <a:cubicBezTo>
                    <a:pt x="1684020" y="3409950"/>
                    <a:pt x="1873250" y="3387090"/>
                    <a:pt x="2058670" y="3350260"/>
                  </a:cubicBezTo>
                  <a:cubicBezTo>
                    <a:pt x="2236470" y="3315970"/>
                    <a:pt x="2411730" y="3327400"/>
                    <a:pt x="2586990" y="3249930"/>
                  </a:cubicBezTo>
                  <a:cubicBezTo>
                    <a:pt x="2628900" y="3266440"/>
                    <a:pt x="2661920" y="3234690"/>
                    <a:pt x="2701290" y="3223260"/>
                  </a:cubicBezTo>
                  <a:cubicBezTo>
                    <a:pt x="2907030" y="3161030"/>
                    <a:pt x="3168650" y="3111500"/>
                    <a:pt x="3371850" y="3094990"/>
                  </a:cubicBezTo>
                  <a:cubicBezTo>
                    <a:pt x="3407410" y="3092450"/>
                    <a:pt x="3448050" y="3072130"/>
                    <a:pt x="3464560" y="3060700"/>
                  </a:cubicBezTo>
                  <a:cubicBezTo>
                    <a:pt x="3530600" y="3070860"/>
                    <a:pt x="3644900" y="3027680"/>
                    <a:pt x="3704590" y="3011170"/>
                  </a:cubicBezTo>
                  <a:cubicBezTo>
                    <a:pt x="3702050" y="2999740"/>
                    <a:pt x="3691890" y="2987040"/>
                    <a:pt x="3703320" y="2980690"/>
                  </a:cubicBezTo>
                  <a:cubicBezTo>
                    <a:pt x="3785870" y="2961640"/>
                    <a:pt x="3902710" y="2941320"/>
                    <a:pt x="3978910" y="2895600"/>
                  </a:cubicBezTo>
                  <a:cubicBezTo>
                    <a:pt x="3968750" y="2890520"/>
                    <a:pt x="3947160" y="2904490"/>
                    <a:pt x="3945890" y="2884170"/>
                  </a:cubicBezTo>
                  <a:cubicBezTo>
                    <a:pt x="4018280" y="2866390"/>
                    <a:pt x="4107180" y="2858770"/>
                    <a:pt x="4175760" y="2830830"/>
                  </a:cubicBezTo>
                  <a:cubicBezTo>
                    <a:pt x="4161790" y="2828290"/>
                    <a:pt x="4146550" y="2828290"/>
                    <a:pt x="4133850" y="2821940"/>
                  </a:cubicBezTo>
                  <a:cubicBezTo>
                    <a:pt x="4218940" y="2757170"/>
                    <a:pt x="4254500" y="2725420"/>
                    <a:pt x="4371340" y="2711450"/>
                  </a:cubicBezTo>
                  <a:cubicBezTo>
                    <a:pt x="4362450" y="2673350"/>
                    <a:pt x="4389120" y="2649220"/>
                    <a:pt x="4448810" y="2635250"/>
                  </a:cubicBezTo>
                  <a:cubicBezTo>
                    <a:pt x="4465320" y="2612390"/>
                    <a:pt x="4414520" y="2621280"/>
                    <a:pt x="4433570" y="2593340"/>
                  </a:cubicBezTo>
                  <a:cubicBezTo>
                    <a:pt x="4645660" y="2565400"/>
                    <a:pt x="4704080" y="2374900"/>
                    <a:pt x="4801870" y="2268220"/>
                  </a:cubicBezTo>
                  <a:cubicBezTo>
                    <a:pt x="4805680" y="2264410"/>
                    <a:pt x="4822190" y="2254250"/>
                    <a:pt x="4824730" y="2251710"/>
                  </a:cubicBezTo>
                  <a:cubicBezTo>
                    <a:pt x="4959350" y="2170430"/>
                    <a:pt x="5125720" y="2159000"/>
                    <a:pt x="5228590" y="2047240"/>
                  </a:cubicBezTo>
                  <a:cubicBezTo>
                    <a:pt x="5267960" y="1962150"/>
                    <a:pt x="5372100" y="1854200"/>
                    <a:pt x="5256530" y="1784350"/>
                  </a:cubicBezTo>
                  <a:cubicBezTo>
                    <a:pt x="5269230" y="1766570"/>
                    <a:pt x="5262880" y="1742440"/>
                    <a:pt x="5250180" y="1715770"/>
                  </a:cubicBezTo>
                  <a:cubicBezTo>
                    <a:pt x="5198110" y="1729740"/>
                    <a:pt x="4958080" y="1682750"/>
                    <a:pt x="4904740" y="1661160"/>
                  </a:cubicBezTo>
                  <a:cubicBezTo>
                    <a:pt x="4916170" y="1634490"/>
                    <a:pt x="4892040" y="1607820"/>
                    <a:pt x="4898390" y="1592580"/>
                  </a:cubicBezTo>
                  <a:cubicBezTo>
                    <a:pt x="4947920" y="1590040"/>
                    <a:pt x="4961890" y="1570990"/>
                    <a:pt x="4991100" y="1559560"/>
                  </a:cubicBezTo>
                  <a:close/>
                </a:path>
              </a:pathLst>
            </a:custGeom>
            <a:solidFill>
              <a:srgbClr val="B84B3F"/>
            </a:solidFill>
            <a:ln w="12700">
              <a:solidFill>
                <a:srgbClr val="000000"/>
              </a:solidFill>
            </a:ln>
          </p:spPr>
        </p:sp>
      </p:grpSp>
      <p:grpSp>
        <p:nvGrpSpPr>
          <p:cNvPr id="20" name="Group 20"/>
          <p:cNvGrpSpPr/>
          <p:nvPr/>
        </p:nvGrpSpPr>
        <p:grpSpPr>
          <a:xfrm rot="1371415">
            <a:off x="25461256" y="9563244"/>
            <a:ext cx="9675599" cy="6227510"/>
            <a:chOff x="0" y="0"/>
            <a:chExt cx="5513070" cy="3548380"/>
          </a:xfrm>
        </p:grpSpPr>
        <p:sp>
          <p:nvSpPr>
            <p:cNvPr id="21" name="Freeform 21"/>
            <p:cNvSpPr/>
            <p:nvPr/>
          </p:nvSpPr>
          <p:spPr>
            <a:xfrm rot="-516000">
              <a:off x="8683" y="88824"/>
              <a:ext cx="5564975" cy="3238571"/>
            </a:xfrm>
            <a:custGeom>
              <a:avLst/>
              <a:gdLst/>
              <a:ahLst/>
              <a:cxnLst/>
              <a:rect l="l" t="t" r="r" b="b"/>
              <a:pathLst>
                <a:path w="5564975" h="3238571">
                  <a:moveTo>
                    <a:pt x="4989179" y="1791947"/>
                  </a:moveTo>
                  <a:cubicBezTo>
                    <a:pt x="5048915" y="1779145"/>
                    <a:pt x="5122739" y="1800586"/>
                    <a:pt x="5190009" y="1788924"/>
                  </a:cubicBezTo>
                  <a:cubicBezTo>
                    <a:pt x="5332654" y="1762972"/>
                    <a:pt x="5451851" y="1705217"/>
                    <a:pt x="5543685" y="1633048"/>
                  </a:cubicBezTo>
                  <a:cubicBezTo>
                    <a:pt x="5540464" y="1543935"/>
                    <a:pt x="5542658" y="1495458"/>
                    <a:pt x="5564974" y="1424335"/>
                  </a:cubicBezTo>
                  <a:cubicBezTo>
                    <a:pt x="5555688" y="1417793"/>
                    <a:pt x="5532252" y="1428377"/>
                    <a:pt x="5534035" y="1408096"/>
                  </a:cubicBezTo>
                  <a:cubicBezTo>
                    <a:pt x="5540259" y="1349953"/>
                    <a:pt x="5515862" y="1324428"/>
                    <a:pt x="5496898" y="1271466"/>
                  </a:cubicBezTo>
                  <a:cubicBezTo>
                    <a:pt x="5290359" y="1269773"/>
                    <a:pt x="4898504" y="1372350"/>
                    <a:pt x="4682098" y="1325492"/>
                  </a:cubicBezTo>
                  <a:cubicBezTo>
                    <a:pt x="4830893" y="1250378"/>
                    <a:pt x="4943726" y="1158265"/>
                    <a:pt x="4967508" y="1018004"/>
                  </a:cubicBezTo>
                  <a:cubicBezTo>
                    <a:pt x="4957915" y="1004993"/>
                    <a:pt x="4895013" y="987774"/>
                    <a:pt x="4879185" y="990518"/>
                  </a:cubicBezTo>
                  <a:cubicBezTo>
                    <a:pt x="4829219" y="972685"/>
                    <a:pt x="4783506" y="918248"/>
                    <a:pt x="4765271" y="885948"/>
                  </a:cubicBezTo>
                  <a:cubicBezTo>
                    <a:pt x="4741835" y="896532"/>
                    <a:pt x="4740346" y="880894"/>
                    <a:pt x="4719991" y="888091"/>
                  </a:cubicBezTo>
                  <a:cubicBezTo>
                    <a:pt x="4648930" y="814406"/>
                    <a:pt x="4465355" y="881692"/>
                    <a:pt x="4392469" y="811584"/>
                  </a:cubicBezTo>
                  <a:cubicBezTo>
                    <a:pt x="4445143" y="718080"/>
                    <a:pt x="4371963" y="683892"/>
                    <a:pt x="4327695" y="628389"/>
                  </a:cubicBezTo>
                  <a:cubicBezTo>
                    <a:pt x="4358305" y="553383"/>
                    <a:pt x="4318111" y="504917"/>
                    <a:pt x="4286431" y="425629"/>
                  </a:cubicBezTo>
                  <a:cubicBezTo>
                    <a:pt x="4229892" y="442767"/>
                    <a:pt x="4239547" y="404409"/>
                    <a:pt x="4249624" y="380244"/>
                  </a:cubicBezTo>
                  <a:cubicBezTo>
                    <a:pt x="4208987" y="385659"/>
                    <a:pt x="4187407" y="366982"/>
                    <a:pt x="4169098" y="343662"/>
                  </a:cubicBezTo>
                  <a:cubicBezTo>
                    <a:pt x="4089387" y="361149"/>
                    <a:pt x="4020133" y="351959"/>
                    <a:pt x="3958909" y="349122"/>
                  </a:cubicBezTo>
                  <a:cubicBezTo>
                    <a:pt x="3646320" y="335243"/>
                    <a:pt x="3252046" y="360388"/>
                    <a:pt x="2973699" y="332421"/>
                  </a:cubicBezTo>
                  <a:cubicBezTo>
                    <a:pt x="3243687" y="262791"/>
                    <a:pt x="3547970" y="238165"/>
                    <a:pt x="3749126" y="173538"/>
                  </a:cubicBezTo>
                  <a:cubicBezTo>
                    <a:pt x="3763381" y="121747"/>
                    <a:pt x="3765733" y="97699"/>
                    <a:pt x="3769373" y="48156"/>
                  </a:cubicBezTo>
                  <a:cubicBezTo>
                    <a:pt x="3569860" y="0"/>
                    <a:pt x="3245074" y="49783"/>
                    <a:pt x="2943841" y="96706"/>
                  </a:cubicBezTo>
                  <a:cubicBezTo>
                    <a:pt x="2245338" y="205569"/>
                    <a:pt x="1405594" y="322613"/>
                    <a:pt x="971409" y="637144"/>
                  </a:cubicBezTo>
                  <a:cubicBezTo>
                    <a:pt x="973099" y="693915"/>
                    <a:pt x="945950" y="763022"/>
                    <a:pt x="980172" y="817006"/>
                  </a:cubicBezTo>
                  <a:cubicBezTo>
                    <a:pt x="830648" y="871460"/>
                    <a:pt x="662172" y="915340"/>
                    <a:pt x="516035" y="972874"/>
                  </a:cubicBezTo>
                  <a:cubicBezTo>
                    <a:pt x="511183" y="1038931"/>
                    <a:pt x="534832" y="1111868"/>
                    <a:pt x="546936" y="1125258"/>
                  </a:cubicBezTo>
                  <a:cubicBezTo>
                    <a:pt x="499378" y="1142470"/>
                    <a:pt x="569845" y="1135145"/>
                    <a:pt x="563536" y="1159880"/>
                  </a:cubicBezTo>
                  <a:cubicBezTo>
                    <a:pt x="543370" y="1165821"/>
                    <a:pt x="552699" y="1189067"/>
                    <a:pt x="524124" y="1191168"/>
                  </a:cubicBezTo>
                  <a:cubicBezTo>
                    <a:pt x="424879" y="1159461"/>
                    <a:pt x="299900" y="1221479"/>
                    <a:pt x="192067" y="1229576"/>
                  </a:cubicBezTo>
                  <a:cubicBezTo>
                    <a:pt x="185831" y="1245330"/>
                    <a:pt x="223882" y="1248516"/>
                    <a:pt x="197935" y="1258721"/>
                  </a:cubicBezTo>
                  <a:cubicBezTo>
                    <a:pt x="126401" y="1264600"/>
                    <a:pt x="113359" y="1299877"/>
                    <a:pt x="41826" y="1305756"/>
                  </a:cubicBezTo>
                  <a:cubicBezTo>
                    <a:pt x="37036" y="1320445"/>
                    <a:pt x="32245" y="1335133"/>
                    <a:pt x="33354" y="1353283"/>
                  </a:cubicBezTo>
                  <a:cubicBezTo>
                    <a:pt x="41500" y="1367360"/>
                    <a:pt x="104054" y="1361407"/>
                    <a:pt x="84501" y="1380285"/>
                  </a:cubicBezTo>
                  <a:cubicBezTo>
                    <a:pt x="46186" y="1387335"/>
                    <a:pt x="4061" y="1377111"/>
                    <a:pt x="0" y="1412461"/>
                  </a:cubicBezTo>
                  <a:cubicBezTo>
                    <a:pt x="16673" y="1438103"/>
                    <a:pt x="60390" y="1429301"/>
                    <a:pt x="66184" y="1467426"/>
                  </a:cubicBezTo>
                  <a:cubicBezTo>
                    <a:pt x="54736" y="1483677"/>
                    <a:pt x="25591" y="1489545"/>
                    <a:pt x="29707" y="1513287"/>
                  </a:cubicBezTo>
                  <a:cubicBezTo>
                    <a:pt x="88915" y="1520957"/>
                    <a:pt x="139946" y="1540235"/>
                    <a:pt x="202046" y="1545773"/>
                  </a:cubicBezTo>
                  <a:cubicBezTo>
                    <a:pt x="181691" y="1552970"/>
                    <a:pt x="212177" y="1580701"/>
                    <a:pt x="263926" y="1578252"/>
                  </a:cubicBezTo>
                  <a:cubicBezTo>
                    <a:pt x="258755" y="1595452"/>
                    <a:pt x="214425" y="1591316"/>
                    <a:pt x="215344" y="1610722"/>
                  </a:cubicBezTo>
                  <a:cubicBezTo>
                    <a:pt x="290265" y="1607924"/>
                    <a:pt x="314534" y="1583336"/>
                    <a:pt x="383862" y="1583546"/>
                  </a:cubicBezTo>
                  <a:cubicBezTo>
                    <a:pt x="333149" y="1613125"/>
                    <a:pt x="266840" y="1660896"/>
                    <a:pt x="208433" y="1664908"/>
                  </a:cubicBezTo>
                  <a:cubicBezTo>
                    <a:pt x="188691" y="1685042"/>
                    <a:pt x="190411" y="1716129"/>
                    <a:pt x="178013" y="1738658"/>
                  </a:cubicBezTo>
                  <a:cubicBezTo>
                    <a:pt x="163704" y="1731356"/>
                    <a:pt x="152995" y="1810657"/>
                    <a:pt x="189074" y="1835380"/>
                  </a:cubicBezTo>
                  <a:cubicBezTo>
                    <a:pt x="239946" y="1830229"/>
                    <a:pt x="349500" y="1853220"/>
                    <a:pt x="418797" y="1879113"/>
                  </a:cubicBezTo>
                  <a:cubicBezTo>
                    <a:pt x="411685" y="1892166"/>
                    <a:pt x="393842" y="1899743"/>
                    <a:pt x="399593" y="1921164"/>
                  </a:cubicBezTo>
                  <a:cubicBezTo>
                    <a:pt x="422123" y="1933562"/>
                    <a:pt x="487482" y="1892069"/>
                    <a:pt x="508492" y="1914514"/>
                  </a:cubicBezTo>
                  <a:cubicBezTo>
                    <a:pt x="541753" y="1932388"/>
                    <a:pt x="477068" y="1935450"/>
                    <a:pt x="490850" y="1963223"/>
                  </a:cubicBezTo>
                  <a:cubicBezTo>
                    <a:pt x="742076" y="1881764"/>
                    <a:pt x="932407" y="1888714"/>
                    <a:pt x="1178284" y="1868099"/>
                  </a:cubicBezTo>
                  <a:cubicBezTo>
                    <a:pt x="895855" y="1943555"/>
                    <a:pt x="490877" y="2200849"/>
                    <a:pt x="469216" y="2301613"/>
                  </a:cubicBezTo>
                  <a:cubicBezTo>
                    <a:pt x="501864" y="2306550"/>
                    <a:pt x="528351" y="2318263"/>
                    <a:pt x="557539" y="2329099"/>
                  </a:cubicBezTo>
                  <a:cubicBezTo>
                    <a:pt x="543505" y="2353950"/>
                    <a:pt x="524638" y="2376786"/>
                    <a:pt x="517758" y="2405287"/>
                  </a:cubicBezTo>
                  <a:cubicBezTo>
                    <a:pt x="538451" y="2378875"/>
                    <a:pt x="598303" y="2373798"/>
                    <a:pt x="595350" y="2427297"/>
                  </a:cubicBezTo>
                  <a:cubicBezTo>
                    <a:pt x="554597" y="2424988"/>
                    <a:pt x="552698" y="2437545"/>
                    <a:pt x="548140" y="2467682"/>
                  </a:cubicBezTo>
                  <a:cubicBezTo>
                    <a:pt x="588819" y="2478972"/>
                    <a:pt x="658368" y="2452241"/>
                    <a:pt x="672572" y="2494207"/>
                  </a:cubicBezTo>
                  <a:cubicBezTo>
                    <a:pt x="643733" y="2506543"/>
                    <a:pt x="635967" y="2489956"/>
                    <a:pt x="608763" y="2499970"/>
                  </a:cubicBezTo>
                  <a:cubicBezTo>
                    <a:pt x="606221" y="2525275"/>
                    <a:pt x="634184" y="2510237"/>
                    <a:pt x="641075" y="2524124"/>
                  </a:cubicBezTo>
                  <a:cubicBezTo>
                    <a:pt x="563685" y="2543246"/>
                    <a:pt x="565743" y="2555117"/>
                    <a:pt x="535807" y="2591692"/>
                  </a:cubicBezTo>
                  <a:cubicBezTo>
                    <a:pt x="520653" y="2556005"/>
                    <a:pt x="436198" y="2757734"/>
                    <a:pt x="479273" y="2761679"/>
                  </a:cubicBezTo>
                  <a:cubicBezTo>
                    <a:pt x="438605" y="2792778"/>
                    <a:pt x="509642" y="2781686"/>
                    <a:pt x="523878" y="2797968"/>
                  </a:cubicBezTo>
                  <a:cubicBezTo>
                    <a:pt x="504821" y="2822059"/>
                    <a:pt x="537586" y="2834721"/>
                    <a:pt x="537175" y="2862916"/>
                  </a:cubicBezTo>
                  <a:cubicBezTo>
                    <a:pt x="555251" y="2870788"/>
                    <a:pt x="595655" y="2849925"/>
                    <a:pt x="588322" y="2889918"/>
                  </a:cubicBezTo>
                  <a:cubicBezTo>
                    <a:pt x="551337" y="2888178"/>
                    <a:pt x="564158" y="2879841"/>
                    <a:pt x="535245" y="2901157"/>
                  </a:cubicBezTo>
                  <a:cubicBezTo>
                    <a:pt x="527784" y="2891038"/>
                    <a:pt x="510278" y="2879399"/>
                    <a:pt x="488593" y="2895387"/>
                  </a:cubicBezTo>
                  <a:cubicBezTo>
                    <a:pt x="498418" y="2923846"/>
                    <a:pt x="490357" y="2943178"/>
                    <a:pt x="484617" y="2964145"/>
                  </a:cubicBezTo>
                  <a:cubicBezTo>
                    <a:pt x="552879" y="2962909"/>
                    <a:pt x="502999" y="2978485"/>
                    <a:pt x="563770" y="2992814"/>
                  </a:cubicBezTo>
                  <a:cubicBezTo>
                    <a:pt x="579187" y="3018265"/>
                    <a:pt x="550612" y="3020366"/>
                    <a:pt x="544566" y="3034865"/>
                  </a:cubicBezTo>
                  <a:cubicBezTo>
                    <a:pt x="664545" y="3056863"/>
                    <a:pt x="719735" y="3116588"/>
                    <a:pt x="819096" y="3156019"/>
                  </a:cubicBezTo>
                  <a:cubicBezTo>
                    <a:pt x="815677" y="3178622"/>
                    <a:pt x="835842" y="3172680"/>
                    <a:pt x="835695" y="3190640"/>
                  </a:cubicBezTo>
                  <a:cubicBezTo>
                    <a:pt x="1035006" y="3197663"/>
                    <a:pt x="1161117" y="3238571"/>
                    <a:pt x="1397591" y="3203690"/>
                  </a:cubicBezTo>
                  <a:cubicBezTo>
                    <a:pt x="1373764" y="3174398"/>
                    <a:pt x="1292871" y="3182715"/>
                    <a:pt x="1279701" y="3167879"/>
                  </a:cubicBezTo>
                  <a:cubicBezTo>
                    <a:pt x="1442584" y="3127006"/>
                    <a:pt x="1633105" y="3132700"/>
                    <a:pt x="1821948" y="3124011"/>
                  </a:cubicBezTo>
                  <a:cubicBezTo>
                    <a:pt x="2002876" y="3116694"/>
                    <a:pt x="2174457" y="3154203"/>
                    <a:pt x="2359330" y="3103811"/>
                  </a:cubicBezTo>
                  <a:cubicBezTo>
                    <a:pt x="2398300" y="3126403"/>
                    <a:pt x="2435697" y="3099947"/>
                    <a:pt x="2476333" y="3094533"/>
                  </a:cubicBezTo>
                  <a:cubicBezTo>
                    <a:pt x="2689066" y="3063768"/>
                    <a:pt x="2955151" y="3053917"/>
                    <a:pt x="3158535" y="3067978"/>
                  </a:cubicBezTo>
                  <a:cubicBezTo>
                    <a:pt x="3194075" y="3070784"/>
                    <a:pt x="3237296" y="3056769"/>
                    <a:pt x="3255330" y="3047937"/>
                  </a:cubicBezTo>
                  <a:cubicBezTo>
                    <a:pt x="3319108" y="3067858"/>
                    <a:pt x="3438580" y="3042255"/>
                    <a:pt x="3500067" y="3034856"/>
                  </a:cubicBezTo>
                  <a:cubicBezTo>
                    <a:pt x="3499265" y="3023175"/>
                    <a:pt x="3491119" y="3009099"/>
                    <a:pt x="3503370" y="3004529"/>
                  </a:cubicBezTo>
                  <a:cubicBezTo>
                    <a:pt x="3587840" y="2998038"/>
                    <a:pt x="3706405" y="2995418"/>
                    <a:pt x="3788585" y="2961607"/>
                  </a:cubicBezTo>
                  <a:cubicBezTo>
                    <a:pt x="3779299" y="2955064"/>
                    <a:pt x="3755863" y="2965649"/>
                    <a:pt x="3757645" y="2945367"/>
                  </a:cubicBezTo>
                  <a:cubicBezTo>
                    <a:pt x="3831880" y="2938612"/>
                    <a:pt x="3920920" y="2944371"/>
                    <a:pt x="3992907" y="2927001"/>
                  </a:cubicBezTo>
                  <a:cubicBezTo>
                    <a:pt x="3979474" y="2922400"/>
                    <a:pt x="3964405" y="2920121"/>
                    <a:pt x="3952798" y="2911944"/>
                  </a:cubicBezTo>
                  <a:cubicBezTo>
                    <a:pt x="4046616" y="2860626"/>
                    <a:pt x="4086524" y="2834550"/>
                    <a:pt x="4204140" y="2838209"/>
                  </a:cubicBezTo>
                  <a:cubicBezTo>
                    <a:pt x="4201047" y="2799208"/>
                    <a:pt x="4231025" y="2779338"/>
                    <a:pt x="4292133" y="2774451"/>
                  </a:cubicBezTo>
                  <a:cubicBezTo>
                    <a:pt x="4311876" y="2754316"/>
                    <a:pt x="4260318" y="2755510"/>
                    <a:pt x="4283331" y="2730733"/>
                  </a:cubicBezTo>
                  <a:cubicBezTo>
                    <a:pt x="4497215" y="2734822"/>
                    <a:pt x="4583465" y="2555200"/>
                    <a:pt x="4696107" y="2464342"/>
                  </a:cubicBezTo>
                  <a:cubicBezTo>
                    <a:pt x="4700444" y="2461145"/>
                    <a:pt x="4718288" y="2453568"/>
                    <a:pt x="4721179" y="2451436"/>
                  </a:cubicBezTo>
                  <a:cubicBezTo>
                    <a:pt x="4866440" y="2391200"/>
                    <a:pt x="5032648" y="2404777"/>
                    <a:pt x="5151074" y="2309656"/>
                  </a:cubicBezTo>
                  <a:cubicBezTo>
                    <a:pt x="5202725" y="2231410"/>
                    <a:pt x="5321837" y="2140247"/>
                    <a:pt x="5218011" y="2053900"/>
                  </a:cubicBezTo>
                  <a:cubicBezTo>
                    <a:pt x="5233227" y="2038219"/>
                    <a:pt x="5230557" y="2013411"/>
                    <a:pt x="5221988" y="1985142"/>
                  </a:cubicBezTo>
                  <a:cubicBezTo>
                    <a:pt x="5168414" y="1991169"/>
                    <a:pt x="4938110" y="1908814"/>
                    <a:pt x="4888598" y="1879490"/>
                  </a:cubicBezTo>
                  <a:cubicBezTo>
                    <a:pt x="4903887" y="1854829"/>
                    <a:pt x="4884017" y="1824851"/>
                    <a:pt x="4892574" y="1810732"/>
                  </a:cubicBezTo>
                  <a:cubicBezTo>
                    <a:pt x="4941927" y="1815627"/>
                    <a:pt x="4958589" y="1798880"/>
                    <a:pt x="4989180" y="1791947"/>
                  </a:cubicBezTo>
                  <a:close/>
                </a:path>
              </a:pathLst>
            </a:custGeom>
            <a:blipFill>
              <a:blip r:embed="rId5"/>
              <a:stretch>
                <a:fillRect l="-11965" t="-22200" r="-12419" b="-22411"/>
              </a:stretch>
            </a:blipFill>
          </p:spPr>
        </p:sp>
      </p:grpSp>
      <p:sp>
        <p:nvSpPr>
          <p:cNvPr id="22" name="TextBox 22"/>
          <p:cNvSpPr txBox="1"/>
          <p:nvPr/>
        </p:nvSpPr>
        <p:spPr>
          <a:xfrm>
            <a:off x="3128659" y="12471846"/>
            <a:ext cx="23093586" cy="3327992"/>
          </a:xfrm>
          <a:prstGeom prst="rect">
            <a:avLst/>
          </a:prstGeom>
        </p:spPr>
        <p:txBody>
          <a:bodyPr lIns="0" tIns="0" rIns="0" bIns="0" rtlCol="0" anchor="t">
            <a:spAutoFit/>
          </a:bodyPr>
          <a:lstStyle/>
          <a:p>
            <a:pPr algn="l">
              <a:lnSpc>
                <a:spcPts val="6617"/>
              </a:lnSpc>
            </a:pPr>
            <a:r>
              <a:rPr lang="en-US" sz="4726" b="1">
                <a:solidFill>
                  <a:srgbClr val="920A06"/>
                </a:solidFill>
                <a:latin typeface="DejaVu Serif Bold"/>
                <a:ea typeface="DejaVu Serif Bold"/>
                <a:cs typeface="DejaVu Serif Bold"/>
                <a:sym typeface="DejaVu Serif Bold"/>
              </a:rPr>
              <a:t>Bối cảnh lịch sử: </a:t>
            </a:r>
          </a:p>
          <a:p>
            <a:pPr algn="l">
              <a:lnSpc>
                <a:spcPts val="6617"/>
              </a:lnSpc>
            </a:pPr>
            <a:r>
              <a:rPr lang="en-US" sz="4726">
                <a:solidFill>
                  <a:srgbClr val="000000"/>
                </a:solidFill>
                <a:latin typeface="DejaVu Serif"/>
                <a:ea typeface="DejaVu Serif"/>
                <a:cs typeface="DejaVu Serif"/>
                <a:sym typeface="DejaVu Serif"/>
              </a:rPr>
              <a:t>Giữa tháng 8/1945, khi chủ nghĩa phát xít tuyên bố đầu hàng các nước Đồng minh không điều kiện, cách mạng Việt Nam đã phát triển mạnh mẽ.</a:t>
            </a:r>
          </a:p>
          <a:p>
            <a:pPr algn="ctr">
              <a:lnSpc>
                <a:spcPts val="6617"/>
              </a:lnSpc>
            </a:pPr>
            <a:endParaRPr lang="en-US" sz="4726">
              <a:solidFill>
                <a:srgbClr val="000000"/>
              </a:solidFill>
              <a:latin typeface="DejaVu Serif"/>
              <a:ea typeface="DejaVu Serif"/>
              <a:cs typeface="DejaVu Serif"/>
              <a:sym typeface="DejaVu Serif"/>
            </a:endParaRPr>
          </a:p>
        </p:txBody>
      </p:sp>
      <p:sp>
        <p:nvSpPr>
          <p:cNvPr id="23" name="TextBox 23"/>
          <p:cNvSpPr txBox="1"/>
          <p:nvPr/>
        </p:nvSpPr>
        <p:spPr>
          <a:xfrm>
            <a:off x="1603982" y="2281077"/>
            <a:ext cx="1242435" cy="1212842"/>
          </a:xfrm>
          <a:prstGeom prst="rect">
            <a:avLst/>
          </a:prstGeom>
        </p:spPr>
        <p:txBody>
          <a:bodyPr lIns="0" tIns="0" rIns="0" bIns="0" rtlCol="0" anchor="t">
            <a:spAutoFit/>
          </a:bodyPr>
          <a:lstStyle/>
          <a:p>
            <a:pPr algn="ctr">
              <a:lnSpc>
                <a:spcPts val="9800"/>
              </a:lnSpc>
            </a:pPr>
            <a:r>
              <a:rPr lang="en-US" sz="7000" b="1" dirty="0">
                <a:solidFill>
                  <a:srgbClr val="920A06"/>
                </a:solidFill>
                <a:latin typeface="DejaVu Serif Bold"/>
                <a:ea typeface="DejaVu Serif Bold"/>
                <a:cs typeface="DejaVu Serif Bold"/>
                <a:sym typeface="DejaVu Serif Bold"/>
              </a:rPr>
              <a:t>1.</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1" nodeType="click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fade">
                                      <p:cBhvr>
                                        <p:cTn id="13" dur="500"/>
                                        <p:tgtEl>
                                          <p:spTgt spid="23"/>
                                        </p:tgtEl>
                                      </p:cBhvr>
                                    </p:animEffect>
                                  </p:childTnLst>
                                </p:cTn>
                              </p:par>
                              <p:par>
                                <p:cTn id="14" presetID="10" presetClass="entr" presetSubtype="0" fill="hold" grpId="1"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500"/>
                                        <p:tgtEl>
                                          <p:spTgt spid="13"/>
                                        </p:tgtEl>
                                      </p:cBhvr>
                                    </p:animEffect>
                                  </p:childTnLst>
                                </p:cTn>
                              </p:par>
                              <p:par>
                                <p:cTn id="30" presetID="10" presetClass="entr" presetSubtype="0" fill="hold"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fade">
                                      <p:cBhvr>
                                        <p:cTn id="40" dur="500"/>
                                        <p:tgtEl>
                                          <p:spTgt spid="22"/>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fade">
                                      <p:cBhvr>
                                        <p:cTn id="45" dur="500"/>
                                        <p:tgtEl>
                                          <p:spTgt spid="16"/>
                                        </p:tgtEl>
                                      </p:cBhvr>
                                    </p:animEffect>
                                  </p:childTnLst>
                                </p:cTn>
                              </p:par>
                              <p:par>
                                <p:cTn id="46" presetID="10" presetClass="entr" presetSubtype="0" fill="hold" nodeType="with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500"/>
                                        <p:tgtEl>
                                          <p:spTgt spid="14"/>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fade">
                                      <p:cBhvr>
                                        <p:cTn id="53" dur="500"/>
                                        <p:tgtEl>
                                          <p:spTgt spid="20"/>
                                        </p:tgtEl>
                                      </p:cBhvr>
                                    </p:animEffect>
                                  </p:childTnLst>
                                </p:cTn>
                              </p:par>
                              <p:par>
                                <p:cTn id="54" presetID="10" presetClass="entr" presetSubtype="0" fill="hold" nodeType="with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fade">
                                      <p:cBhvr>
                                        <p:cTn id="5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1"/>
      <p:bldP spid="12" grpId="0"/>
      <p:bldP spid="13" grpId="0"/>
      <p:bldP spid="22" grpId="0"/>
      <p:bldP spid="23" grpId="1"/>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D10000">
                <a:alpha val="100000"/>
              </a:srgbClr>
            </a:gs>
            <a:gs pos="100000">
              <a:srgbClr val="9E0101">
                <a:alpha val="100000"/>
              </a:srgbClr>
            </a:gs>
          </a:gsLst>
          <a:lin ang="5400000"/>
        </a:gradFill>
        <a:effectLst/>
      </p:bgPr>
    </p:bg>
    <p:spTree>
      <p:nvGrpSpPr>
        <p:cNvPr id="1" name=""/>
        <p:cNvGrpSpPr/>
        <p:nvPr/>
      </p:nvGrpSpPr>
      <p:grpSpPr>
        <a:xfrm>
          <a:off x="0" y="0"/>
          <a:ext cx="0" cy="0"/>
          <a:chOff x="0" y="0"/>
          <a:chExt cx="0" cy="0"/>
        </a:xfrm>
      </p:grpSpPr>
      <p:sp>
        <p:nvSpPr>
          <p:cNvPr id="2" name="Freeform 2"/>
          <p:cNvSpPr/>
          <p:nvPr/>
        </p:nvSpPr>
        <p:spPr>
          <a:xfrm rot="5400000">
            <a:off x="24933943" y="7300916"/>
            <a:ext cx="19034539" cy="3616129"/>
          </a:xfrm>
          <a:custGeom>
            <a:avLst/>
            <a:gdLst/>
            <a:ahLst/>
            <a:cxnLst/>
            <a:rect l="l" t="t" r="r" b="b"/>
            <a:pathLst>
              <a:path w="19034539" h="3616129">
                <a:moveTo>
                  <a:pt x="0" y="0"/>
                </a:moveTo>
                <a:lnTo>
                  <a:pt x="19034539" y="0"/>
                </a:lnTo>
                <a:lnTo>
                  <a:pt x="19034539" y="3616129"/>
                </a:lnTo>
                <a:lnTo>
                  <a:pt x="0" y="3616129"/>
                </a:lnTo>
                <a:lnTo>
                  <a:pt x="0" y="0"/>
                </a:lnTo>
                <a:close/>
              </a:path>
            </a:pathLst>
          </a:custGeom>
          <a:blipFill>
            <a:blip r:embed="rId2"/>
            <a:stretch>
              <a:fillRect l="-32542"/>
            </a:stretch>
          </a:blipFill>
          <a:ln cap="sq">
            <a:noFill/>
            <a:prstDash val="solid"/>
            <a:miter/>
          </a:ln>
        </p:spPr>
      </p:sp>
      <p:sp>
        <p:nvSpPr>
          <p:cNvPr id="3" name="Freeform 3"/>
          <p:cNvSpPr/>
          <p:nvPr/>
        </p:nvSpPr>
        <p:spPr>
          <a:xfrm>
            <a:off x="-454791" y="-1569312"/>
            <a:ext cx="36454791" cy="19569312"/>
          </a:xfrm>
          <a:custGeom>
            <a:avLst/>
            <a:gdLst/>
            <a:ahLst/>
            <a:cxnLst/>
            <a:rect l="l" t="t" r="r" b="b"/>
            <a:pathLst>
              <a:path w="36454791" h="19569312">
                <a:moveTo>
                  <a:pt x="0" y="0"/>
                </a:moveTo>
                <a:lnTo>
                  <a:pt x="36454791" y="0"/>
                </a:lnTo>
                <a:lnTo>
                  <a:pt x="36454791" y="19569312"/>
                </a:lnTo>
                <a:lnTo>
                  <a:pt x="0" y="19569312"/>
                </a:lnTo>
                <a:lnTo>
                  <a:pt x="0" y="0"/>
                </a:lnTo>
                <a:close/>
              </a:path>
            </a:pathLst>
          </a:custGeom>
          <a:blipFill>
            <a:blip r:embed="rId3"/>
            <a:stretch>
              <a:fillRect t="-16655" b="-7457"/>
            </a:stretch>
          </a:blipFill>
        </p:spPr>
      </p:sp>
      <p:sp>
        <p:nvSpPr>
          <p:cNvPr id="4" name="TextBox 4"/>
          <p:cNvSpPr txBox="1"/>
          <p:nvPr/>
        </p:nvSpPr>
        <p:spPr>
          <a:xfrm>
            <a:off x="17995238" y="7495685"/>
            <a:ext cx="9525" cy="2703829"/>
          </a:xfrm>
          <a:prstGeom prst="rect">
            <a:avLst/>
          </a:prstGeom>
        </p:spPr>
        <p:txBody>
          <a:bodyPr lIns="0" tIns="0" rIns="0" bIns="0" rtlCol="0" anchor="t">
            <a:spAutoFit/>
          </a:bodyPr>
          <a:lstStyle/>
          <a:p>
            <a:pPr algn="ctr">
              <a:lnSpc>
                <a:spcPts val="22120"/>
              </a:lnSpc>
            </a:pPr>
            <a:endParaRPr/>
          </a:p>
        </p:txBody>
      </p:sp>
      <p:grpSp>
        <p:nvGrpSpPr>
          <p:cNvPr id="5" name="Group 5"/>
          <p:cNvGrpSpPr/>
          <p:nvPr/>
        </p:nvGrpSpPr>
        <p:grpSpPr>
          <a:xfrm>
            <a:off x="1418852" y="3368349"/>
            <a:ext cx="32079715" cy="10632934"/>
            <a:chOff x="0" y="0"/>
            <a:chExt cx="4828591" cy="1600453"/>
          </a:xfrm>
        </p:grpSpPr>
        <p:sp>
          <p:nvSpPr>
            <p:cNvPr id="6" name="Freeform 6"/>
            <p:cNvSpPr/>
            <p:nvPr/>
          </p:nvSpPr>
          <p:spPr>
            <a:xfrm>
              <a:off x="0" y="0"/>
              <a:ext cx="4828591" cy="1600453"/>
            </a:xfrm>
            <a:custGeom>
              <a:avLst/>
              <a:gdLst/>
              <a:ahLst/>
              <a:cxnLst/>
              <a:rect l="l" t="t" r="r" b="b"/>
              <a:pathLst>
                <a:path w="4828591" h="1600453">
                  <a:moveTo>
                    <a:pt x="21479" y="0"/>
                  </a:moveTo>
                  <a:lnTo>
                    <a:pt x="4807113" y="0"/>
                  </a:lnTo>
                  <a:cubicBezTo>
                    <a:pt x="4812809" y="0"/>
                    <a:pt x="4818272" y="2263"/>
                    <a:pt x="4822300" y="6291"/>
                  </a:cubicBezTo>
                  <a:cubicBezTo>
                    <a:pt x="4826328" y="10319"/>
                    <a:pt x="4828591" y="15782"/>
                    <a:pt x="4828591" y="21479"/>
                  </a:cubicBezTo>
                  <a:lnTo>
                    <a:pt x="4828591" y="1578975"/>
                  </a:lnTo>
                  <a:cubicBezTo>
                    <a:pt x="4828591" y="1584671"/>
                    <a:pt x="4826328" y="1590134"/>
                    <a:pt x="4822300" y="1594162"/>
                  </a:cubicBezTo>
                  <a:cubicBezTo>
                    <a:pt x="4818272" y="1598191"/>
                    <a:pt x="4812809" y="1600453"/>
                    <a:pt x="4807113" y="1600453"/>
                  </a:cubicBezTo>
                  <a:lnTo>
                    <a:pt x="21479" y="1600453"/>
                  </a:lnTo>
                  <a:cubicBezTo>
                    <a:pt x="9616" y="1600453"/>
                    <a:pt x="0" y="1590837"/>
                    <a:pt x="0" y="1578975"/>
                  </a:cubicBezTo>
                  <a:lnTo>
                    <a:pt x="0" y="21479"/>
                  </a:lnTo>
                  <a:cubicBezTo>
                    <a:pt x="0" y="9616"/>
                    <a:pt x="9616" y="0"/>
                    <a:pt x="21479" y="0"/>
                  </a:cubicBezTo>
                  <a:close/>
                </a:path>
              </a:pathLst>
            </a:custGeom>
            <a:solidFill>
              <a:srgbClr val="CCC160">
                <a:alpha val="40784"/>
              </a:srgbClr>
            </a:solidFill>
          </p:spPr>
        </p:sp>
        <p:sp>
          <p:nvSpPr>
            <p:cNvPr id="7" name="TextBox 7"/>
            <p:cNvSpPr txBox="1"/>
            <p:nvPr/>
          </p:nvSpPr>
          <p:spPr>
            <a:xfrm>
              <a:off x="0" y="-57150"/>
              <a:ext cx="4828591" cy="1657603"/>
            </a:xfrm>
            <a:prstGeom prst="rect">
              <a:avLst/>
            </a:prstGeom>
          </p:spPr>
          <p:txBody>
            <a:bodyPr lIns="50800" tIns="50800" rIns="50800" bIns="50800" rtlCol="0" anchor="ctr"/>
            <a:lstStyle/>
            <a:p>
              <a:pPr algn="ctr">
                <a:lnSpc>
                  <a:spcPts val="3887"/>
                </a:lnSpc>
              </a:pPr>
              <a:endParaRPr/>
            </a:p>
          </p:txBody>
        </p:sp>
      </p:grpSp>
      <p:sp>
        <p:nvSpPr>
          <p:cNvPr id="8" name="Freeform 8"/>
          <p:cNvSpPr/>
          <p:nvPr/>
        </p:nvSpPr>
        <p:spPr>
          <a:xfrm rot="-635392" flipH="1">
            <a:off x="26106982" y="-1742965"/>
            <a:ext cx="12084734" cy="8942703"/>
          </a:xfrm>
          <a:custGeom>
            <a:avLst/>
            <a:gdLst/>
            <a:ahLst/>
            <a:cxnLst/>
            <a:rect l="l" t="t" r="r" b="b"/>
            <a:pathLst>
              <a:path w="12084734" h="8942703">
                <a:moveTo>
                  <a:pt x="12084734" y="0"/>
                </a:moveTo>
                <a:lnTo>
                  <a:pt x="0" y="0"/>
                </a:lnTo>
                <a:lnTo>
                  <a:pt x="0" y="8942703"/>
                </a:lnTo>
                <a:lnTo>
                  <a:pt x="12084734" y="8942703"/>
                </a:lnTo>
                <a:lnTo>
                  <a:pt x="12084734" y="0"/>
                </a:lnTo>
                <a:close/>
              </a:path>
            </a:pathLst>
          </a:custGeom>
          <a:blipFill>
            <a:blip r:embed="rId4"/>
            <a:stretch>
              <a:fillRect/>
            </a:stretch>
          </a:blipFill>
        </p:spPr>
      </p:sp>
      <p:sp>
        <p:nvSpPr>
          <p:cNvPr id="9" name="Freeform 9"/>
          <p:cNvSpPr/>
          <p:nvPr/>
        </p:nvSpPr>
        <p:spPr>
          <a:xfrm rot="-5400000">
            <a:off x="1080790" y="4359136"/>
            <a:ext cx="1874520" cy="436100"/>
          </a:xfrm>
          <a:custGeom>
            <a:avLst/>
            <a:gdLst/>
            <a:ahLst/>
            <a:cxnLst/>
            <a:rect l="l" t="t" r="r" b="b"/>
            <a:pathLst>
              <a:path w="1874520" h="436100">
                <a:moveTo>
                  <a:pt x="0" y="0"/>
                </a:moveTo>
                <a:lnTo>
                  <a:pt x="1874520" y="0"/>
                </a:lnTo>
                <a:lnTo>
                  <a:pt x="1874520" y="436100"/>
                </a:lnTo>
                <a:lnTo>
                  <a:pt x="0" y="436100"/>
                </a:lnTo>
                <a:lnTo>
                  <a:pt x="0" y="0"/>
                </a:lnTo>
                <a:close/>
              </a:path>
            </a:pathLst>
          </a:custGeom>
          <a:blipFill>
            <a:blip r:embed="rId5"/>
            <a:stretch>
              <a:fillRect l="-108225" t="-86741" r="-1309680" b="-1146013"/>
            </a:stretch>
          </a:blipFill>
        </p:spPr>
      </p:sp>
      <p:sp>
        <p:nvSpPr>
          <p:cNvPr id="10" name="Freeform 10"/>
          <p:cNvSpPr/>
          <p:nvPr/>
        </p:nvSpPr>
        <p:spPr>
          <a:xfrm rot="-5400000">
            <a:off x="1080790" y="6645175"/>
            <a:ext cx="1874520" cy="436100"/>
          </a:xfrm>
          <a:custGeom>
            <a:avLst/>
            <a:gdLst/>
            <a:ahLst/>
            <a:cxnLst/>
            <a:rect l="l" t="t" r="r" b="b"/>
            <a:pathLst>
              <a:path w="1874520" h="436100">
                <a:moveTo>
                  <a:pt x="0" y="0"/>
                </a:moveTo>
                <a:lnTo>
                  <a:pt x="1874520" y="0"/>
                </a:lnTo>
                <a:lnTo>
                  <a:pt x="1874520" y="436100"/>
                </a:lnTo>
                <a:lnTo>
                  <a:pt x="0" y="436100"/>
                </a:lnTo>
                <a:lnTo>
                  <a:pt x="0" y="0"/>
                </a:lnTo>
                <a:close/>
              </a:path>
            </a:pathLst>
          </a:custGeom>
          <a:blipFill>
            <a:blip r:embed="rId5"/>
            <a:stretch>
              <a:fillRect l="-108225" t="-86741" r="-1309680" b="-1146013"/>
            </a:stretch>
          </a:blipFill>
        </p:spPr>
      </p:sp>
      <p:sp>
        <p:nvSpPr>
          <p:cNvPr id="11" name="TextBox 11"/>
          <p:cNvSpPr txBox="1"/>
          <p:nvPr/>
        </p:nvSpPr>
        <p:spPr>
          <a:xfrm>
            <a:off x="2666069" y="7242296"/>
            <a:ext cx="31785144" cy="6027420"/>
          </a:xfrm>
          <a:prstGeom prst="rect">
            <a:avLst/>
          </a:prstGeom>
        </p:spPr>
        <p:txBody>
          <a:bodyPr lIns="0" tIns="0" rIns="0" bIns="0" rtlCol="0" anchor="t">
            <a:spAutoFit/>
          </a:bodyPr>
          <a:lstStyle/>
          <a:p>
            <a:pPr marL="1230630" lvl="1" indent="-615315" algn="l">
              <a:lnSpc>
                <a:spcPts val="7980"/>
              </a:lnSpc>
              <a:buFont typeface="Arial"/>
              <a:buChar char="•"/>
            </a:pPr>
            <a:r>
              <a:rPr lang="en-US" sz="5700" b="1">
                <a:solidFill>
                  <a:srgbClr val="920A06"/>
                </a:solidFill>
                <a:latin typeface="DejaVu Serif Bold"/>
                <a:ea typeface="DejaVu Serif Bold"/>
                <a:cs typeface="DejaVu Serif Bold"/>
                <a:sym typeface="DejaVu Serif Bold"/>
              </a:rPr>
              <a:t>Tán thành chủ trương phát động Tổng khởi nghĩa của Đảng Cộng  sản Đông Dương và Tổng bộ Việt Minh.</a:t>
            </a:r>
          </a:p>
          <a:p>
            <a:pPr marL="1230630" lvl="1" indent="-615315" algn="l">
              <a:lnSpc>
                <a:spcPts val="7980"/>
              </a:lnSpc>
              <a:buFont typeface="Arial"/>
              <a:buChar char="•"/>
            </a:pPr>
            <a:r>
              <a:rPr lang="en-US" sz="5700" b="1">
                <a:solidFill>
                  <a:srgbClr val="920A06"/>
                </a:solidFill>
                <a:latin typeface="DejaVu Serif Bold"/>
                <a:ea typeface="DejaVu Serif Bold"/>
                <a:cs typeface="DejaVu Serif Bold"/>
                <a:sym typeface="DejaVu Serif Bold"/>
              </a:rPr>
              <a:t>Thông qua 10 chính sách của Việt Minh và hiệu triệu đồng bào tích cực phấn đấu thực hiện.</a:t>
            </a:r>
          </a:p>
          <a:p>
            <a:pPr marL="1230630" lvl="1" indent="-615315" algn="l">
              <a:lnSpc>
                <a:spcPts val="7980"/>
              </a:lnSpc>
              <a:buFont typeface="Arial"/>
              <a:buChar char="•"/>
            </a:pPr>
            <a:r>
              <a:rPr lang="en-US" sz="5700" b="1">
                <a:solidFill>
                  <a:srgbClr val="920A06"/>
                </a:solidFill>
                <a:latin typeface="DejaVu Serif Bold"/>
                <a:ea typeface="DejaVu Serif Bold"/>
                <a:cs typeface="DejaVu Serif Bold"/>
                <a:sym typeface="DejaVu Serif Bold"/>
              </a:rPr>
              <a:t>Thành lập Uỷ ban Dân tộc giải phóng Việt Nam do Hồ Chí Minh làm Chủ tịch.</a:t>
            </a:r>
          </a:p>
        </p:txBody>
      </p:sp>
      <p:sp>
        <p:nvSpPr>
          <p:cNvPr id="12" name="Freeform 12"/>
          <p:cNvSpPr/>
          <p:nvPr/>
        </p:nvSpPr>
        <p:spPr>
          <a:xfrm rot="-319969" flipH="1">
            <a:off x="-240801" y="11656813"/>
            <a:ext cx="36019318" cy="8025106"/>
          </a:xfrm>
          <a:custGeom>
            <a:avLst/>
            <a:gdLst/>
            <a:ahLst/>
            <a:cxnLst/>
            <a:rect l="l" t="t" r="r" b="b"/>
            <a:pathLst>
              <a:path w="36019318" h="8025106">
                <a:moveTo>
                  <a:pt x="36019318" y="0"/>
                </a:moveTo>
                <a:lnTo>
                  <a:pt x="0" y="0"/>
                </a:lnTo>
                <a:lnTo>
                  <a:pt x="0" y="8025106"/>
                </a:lnTo>
                <a:lnTo>
                  <a:pt x="36019318" y="8025106"/>
                </a:lnTo>
                <a:lnTo>
                  <a:pt x="36019318" y="0"/>
                </a:lnTo>
                <a:close/>
              </a:path>
            </a:pathLst>
          </a:custGeom>
          <a:blipFill>
            <a:blip r:embed="rId6"/>
            <a:stretch>
              <a:fillRect l="-1268" t="-7002" r="-1268"/>
            </a:stretch>
          </a:blipFill>
        </p:spPr>
      </p:sp>
      <p:sp>
        <p:nvSpPr>
          <p:cNvPr id="13" name="TextBox 13"/>
          <p:cNvSpPr txBox="1"/>
          <p:nvPr/>
        </p:nvSpPr>
        <p:spPr>
          <a:xfrm>
            <a:off x="1651139" y="1295428"/>
            <a:ext cx="24961711" cy="1667353"/>
          </a:xfrm>
          <a:prstGeom prst="rect">
            <a:avLst/>
          </a:prstGeom>
        </p:spPr>
        <p:txBody>
          <a:bodyPr wrap="square" lIns="0" tIns="0" rIns="0" bIns="0" rtlCol="0" anchor="t">
            <a:spAutoFit/>
          </a:bodyPr>
          <a:lstStyle/>
          <a:p>
            <a:pPr algn="ctr">
              <a:lnSpc>
                <a:spcPts val="13623"/>
              </a:lnSpc>
              <a:spcBef>
                <a:spcPct val="0"/>
              </a:spcBef>
            </a:pPr>
            <a:r>
              <a:rPr lang="en-US" sz="9731" dirty="0">
                <a:solidFill>
                  <a:srgbClr val="C9030B"/>
                </a:solidFill>
                <a:latin typeface="Paytone One"/>
                <a:ea typeface="Paytone One"/>
                <a:cs typeface="Paytone One"/>
                <a:sym typeface="Paytone One"/>
              </a:rPr>
              <a:t>  </a:t>
            </a:r>
            <a:r>
              <a:rPr lang="en-US" sz="9731" dirty="0" err="1">
                <a:solidFill>
                  <a:srgbClr val="C9030B"/>
                </a:solidFill>
                <a:latin typeface="Paytone One"/>
                <a:ea typeface="Paytone One"/>
                <a:cs typeface="Paytone One"/>
                <a:sym typeface="Paytone One"/>
              </a:rPr>
              <a:t>Diễn</a:t>
            </a:r>
            <a:r>
              <a:rPr lang="en-US" sz="9731" dirty="0">
                <a:solidFill>
                  <a:srgbClr val="C9030B"/>
                </a:solidFill>
                <a:latin typeface="Paytone One"/>
                <a:ea typeface="Paytone One"/>
                <a:cs typeface="Paytone One"/>
                <a:sym typeface="Paytone One"/>
              </a:rPr>
              <a:t> </a:t>
            </a:r>
            <a:r>
              <a:rPr lang="en-US" sz="9731" dirty="0" err="1">
                <a:solidFill>
                  <a:srgbClr val="C9030B"/>
                </a:solidFill>
                <a:latin typeface="Paytone One"/>
                <a:ea typeface="Paytone One"/>
                <a:cs typeface="Paytone One"/>
                <a:sym typeface="Paytone One"/>
              </a:rPr>
              <a:t>biến</a:t>
            </a:r>
            <a:r>
              <a:rPr lang="en-US" sz="9731" dirty="0">
                <a:solidFill>
                  <a:srgbClr val="C9030B"/>
                </a:solidFill>
                <a:latin typeface="Paytone One"/>
                <a:ea typeface="Paytone One"/>
                <a:cs typeface="Paytone One"/>
                <a:sym typeface="Paytone One"/>
              </a:rPr>
              <a:t> </a:t>
            </a:r>
            <a:r>
              <a:rPr lang="en-US" sz="9731" dirty="0" err="1">
                <a:solidFill>
                  <a:srgbClr val="C9030B"/>
                </a:solidFill>
                <a:latin typeface="Paytone One"/>
                <a:ea typeface="Paytone One"/>
                <a:cs typeface="Paytone One"/>
                <a:sym typeface="Paytone One"/>
              </a:rPr>
              <a:t>Đại</a:t>
            </a:r>
            <a:r>
              <a:rPr lang="en-US" sz="9731" dirty="0">
                <a:solidFill>
                  <a:srgbClr val="C9030B"/>
                </a:solidFill>
                <a:latin typeface="Paytone One"/>
                <a:ea typeface="Paytone One"/>
                <a:cs typeface="Paytone One"/>
                <a:sym typeface="Paytone One"/>
              </a:rPr>
              <a:t> hội Tân </a:t>
            </a:r>
            <a:r>
              <a:rPr lang="en-US" sz="9731" dirty="0" err="1">
                <a:solidFill>
                  <a:srgbClr val="C9030B"/>
                </a:solidFill>
                <a:latin typeface="Paytone One"/>
                <a:ea typeface="Paytone One"/>
                <a:cs typeface="Paytone One"/>
                <a:sym typeface="Paytone One"/>
              </a:rPr>
              <a:t>Trào</a:t>
            </a:r>
            <a:r>
              <a:rPr lang="en-US" sz="9731" dirty="0">
                <a:solidFill>
                  <a:srgbClr val="C9030B"/>
                </a:solidFill>
                <a:latin typeface="Paytone One"/>
                <a:ea typeface="Paytone One"/>
                <a:cs typeface="Paytone One"/>
                <a:sym typeface="Paytone One"/>
              </a:rPr>
              <a:t> (16.8.1945)</a:t>
            </a:r>
          </a:p>
        </p:txBody>
      </p:sp>
      <p:sp>
        <p:nvSpPr>
          <p:cNvPr id="14" name="TextBox 14"/>
          <p:cNvSpPr txBox="1"/>
          <p:nvPr/>
        </p:nvSpPr>
        <p:spPr>
          <a:xfrm>
            <a:off x="2448678" y="3648345"/>
            <a:ext cx="29291963" cy="1988820"/>
          </a:xfrm>
          <a:prstGeom prst="rect">
            <a:avLst/>
          </a:prstGeom>
        </p:spPr>
        <p:txBody>
          <a:bodyPr lIns="0" tIns="0" rIns="0" bIns="0" rtlCol="0" anchor="t">
            <a:spAutoFit/>
          </a:bodyPr>
          <a:lstStyle/>
          <a:p>
            <a:pPr algn="just">
              <a:lnSpc>
                <a:spcPts val="7980"/>
              </a:lnSpc>
            </a:pPr>
            <a:r>
              <a:rPr lang="en-US" sz="5700" b="1">
                <a:solidFill>
                  <a:srgbClr val="920A06"/>
                </a:solidFill>
                <a:latin typeface="DejaVu Serif Bold"/>
                <a:ea typeface="DejaVu Serif Bold"/>
                <a:cs typeface="DejaVu Serif Bold"/>
                <a:sym typeface="DejaVu Serif Bold"/>
              </a:rPr>
              <a:t>Hơn 60 đại biểu đại diện cho cả 3 miền Bắc - Trung - Nam, nhiều giới, dân tộc, đảng phái, đoàn thể tham dự. </a:t>
            </a:r>
          </a:p>
        </p:txBody>
      </p:sp>
      <p:sp>
        <p:nvSpPr>
          <p:cNvPr id="15" name="TextBox 15"/>
          <p:cNvSpPr txBox="1"/>
          <p:nvPr/>
        </p:nvSpPr>
        <p:spPr>
          <a:xfrm>
            <a:off x="2412875" y="6218735"/>
            <a:ext cx="32460334" cy="979161"/>
          </a:xfrm>
          <a:prstGeom prst="rect">
            <a:avLst/>
          </a:prstGeom>
        </p:spPr>
        <p:txBody>
          <a:bodyPr lIns="0" tIns="0" rIns="0" bIns="0" rtlCol="0" anchor="t">
            <a:spAutoFit/>
          </a:bodyPr>
          <a:lstStyle/>
          <a:p>
            <a:pPr algn="just">
              <a:lnSpc>
                <a:spcPts val="7980"/>
              </a:lnSpc>
            </a:pPr>
            <a:r>
              <a:rPr lang="en-US" sz="5700" b="1" dirty="0" err="1">
                <a:solidFill>
                  <a:srgbClr val="920A06"/>
                </a:solidFill>
                <a:latin typeface="DejaVu Serif Bold"/>
                <a:ea typeface="DejaVu Serif Bold"/>
                <a:cs typeface="DejaVu Serif Bold"/>
                <a:sym typeface="DejaVu Serif Bold"/>
              </a:rPr>
              <a:t>Đại</a:t>
            </a:r>
            <a:r>
              <a:rPr lang="en-US" sz="5700" b="1" dirty="0">
                <a:solidFill>
                  <a:srgbClr val="920A06"/>
                </a:solidFill>
                <a:latin typeface="DejaVu Serif Bold"/>
                <a:ea typeface="DejaVu Serif Bold"/>
                <a:cs typeface="DejaVu Serif Bold"/>
                <a:sym typeface="DejaVu Serif Bold"/>
              </a:rPr>
              <a:t> hội </a:t>
            </a:r>
            <a:r>
              <a:rPr lang="en-US" sz="5700" b="1" dirty="0" err="1">
                <a:solidFill>
                  <a:srgbClr val="920A06"/>
                </a:solidFill>
                <a:latin typeface="DejaVu Serif Bold"/>
                <a:ea typeface="DejaVu Serif Bold"/>
                <a:cs typeface="DejaVu Serif Bold"/>
                <a:sym typeface="DejaVu Serif Bold"/>
              </a:rPr>
              <a:t>đại</a:t>
            </a:r>
            <a:r>
              <a:rPr lang="en-US" sz="5700" b="1" dirty="0">
                <a:solidFill>
                  <a:srgbClr val="920A06"/>
                </a:solidFill>
                <a:latin typeface="DejaVu Serif Bold"/>
                <a:ea typeface="DejaVu Serif Bold"/>
                <a:cs typeface="DejaVu Serif Bold"/>
                <a:sym typeface="DejaVu Serif Bold"/>
              </a:rPr>
              <a:t> </a:t>
            </a:r>
            <a:r>
              <a:rPr lang="en-US" sz="5700" b="1" dirty="0" err="1">
                <a:solidFill>
                  <a:srgbClr val="920A06"/>
                </a:solidFill>
                <a:latin typeface="DejaVu Serif Bold"/>
                <a:ea typeface="DejaVu Serif Bold"/>
                <a:cs typeface="DejaVu Serif Bold"/>
                <a:sym typeface="DejaVu Serif Bold"/>
              </a:rPr>
              <a:t>biểu</a:t>
            </a:r>
            <a:r>
              <a:rPr lang="en-US" sz="5700" b="1" dirty="0">
                <a:solidFill>
                  <a:srgbClr val="920A06"/>
                </a:solidFill>
                <a:latin typeface="DejaVu Serif Bold"/>
                <a:ea typeface="DejaVu Serif Bold"/>
                <a:cs typeface="DejaVu Serif Bold"/>
                <a:sym typeface="DejaVu Serif Bold"/>
              </a:rPr>
              <a:t> Quốc </a:t>
            </a:r>
            <a:r>
              <a:rPr lang="en-US" sz="5700" b="1" dirty="0" err="1">
                <a:solidFill>
                  <a:srgbClr val="920A06"/>
                </a:solidFill>
                <a:latin typeface="DejaVu Serif Bold"/>
                <a:ea typeface="DejaVu Serif Bold"/>
                <a:cs typeface="DejaVu Serif Bold"/>
                <a:sym typeface="DejaVu Serif Bold"/>
              </a:rPr>
              <a:t>dân</a:t>
            </a:r>
            <a:r>
              <a:rPr lang="en-US" sz="5700" b="1" dirty="0">
                <a:solidFill>
                  <a:srgbClr val="920A06"/>
                </a:solidFill>
                <a:latin typeface="DejaVu Serif Bold"/>
                <a:ea typeface="DejaVu Serif Bold"/>
                <a:cs typeface="DejaVu Serif Bold"/>
                <a:sym typeface="DejaVu Serif Bold"/>
              </a:rPr>
              <a:t> </a:t>
            </a:r>
            <a:r>
              <a:rPr lang="en-US" sz="5700" b="1" dirty="0" err="1">
                <a:solidFill>
                  <a:srgbClr val="920A06"/>
                </a:solidFill>
                <a:latin typeface="DejaVu Serif Bold"/>
                <a:ea typeface="DejaVu Serif Bold"/>
                <a:cs typeface="DejaVu Serif Bold"/>
                <a:sym typeface="DejaVu Serif Bold"/>
              </a:rPr>
              <a:t>đã</a:t>
            </a:r>
            <a:r>
              <a:rPr lang="en-US" sz="5700" b="1" dirty="0">
                <a:solidFill>
                  <a:srgbClr val="920A06"/>
                </a:solidFill>
                <a:latin typeface="DejaVu Serif Bold"/>
                <a:ea typeface="DejaVu Serif Bold"/>
                <a:cs typeface="DejaVu Serif Bold"/>
                <a:sym typeface="DejaVu Serif Bold"/>
              </a:rPr>
              <a:t> </a:t>
            </a:r>
            <a:r>
              <a:rPr lang="en-US" sz="5700" b="1" dirty="0" err="1">
                <a:solidFill>
                  <a:srgbClr val="920A06"/>
                </a:solidFill>
                <a:latin typeface="DejaVu Serif Bold"/>
                <a:ea typeface="DejaVu Serif Bold"/>
                <a:cs typeface="DejaVu Serif Bold"/>
                <a:sym typeface="DejaVu Serif Bold"/>
              </a:rPr>
              <a:t>thông</a:t>
            </a:r>
            <a:r>
              <a:rPr lang="en-US" sz="5700" b="1" dirty="0">
                <a:solidFill>
                  <a:srgbClr val="920A06"/>
                </a:solidFill>
                <a:latin typeface="DejaVu Serif Bold"/>
                <a:ea typeface="DejaVu Serif Bold"/>
                <a:cs typeface="DejaVu Serif Bold"/>
                <a:sym typeface="DejaVu Serif Bold"/>
              </a:rPr>
              <a:t> qua </a:t>
            </a:r>
            <a:r>
              <a:rPr lang="en-US" sz="5700" b="1" dirty="0" err="1">
                <a:solidFill>
                  <a:srgbClr val="920A06"/>
                </a:solidFill>
                <a:latin typeface="DejaVu Serif Bold"/>
                <a:ea typeface="DejaVu Serif Bold"/>
                <a:cs typeface="DejaVu Serif Bold"/>
                <a:sym typeface="DejaVu Serif Bold"/>
              </a:rPr>
              <a:t>ba</a:t>
            </a:r>
            <a:r>
              <a:rPr lang="en-US" sz="5700" b="1" dirty="0">
                <a:solidFill>
                  <a:srgbClr val="920A06"/>
                </a:solidFill>
                <a:latin typeface="DejaVu Serif Bold"/>
                <a:ea typeface="DejaVu Serif Bold"/>
                <a:cs typeface="DejaVu Serif Bold"/>
                <a:sym typeface="DejaVu Serif Bold"/>
              </a:rPr>
              <a:t> </a:t>
            </a:r>
            <a:r>
              <a:rPr lang="en-US" sz="5700" b="1" dirty="0" err="1">
                <a:solidFill>
                  <a:srgbClr val="920A06"/>
                </a:solidFill>
                <a:latin typeface="DejaVu Serif Bold"/>
                <a:ea typeface="DejaVu Serif Bold"/>
                <a:cs typeface="DejaVu Serif Bold"/>
                <a:sym typeface="DejaVu Serif Bold"/>
              </a:rPr>
              <a:t>quyết</a:t>
            </a:r>
            <a:r>
              <a:rPr lang="en-US" sz="5700" b="1" dirty="0">
                <a:solidFill>
                  <a:srgbClr val="920A06"/>
                </a:solidFill>
                <a:latin typeface="DejaVu Serif Bold"/>
                <a:ea typeface="DejaVu Serif Bold"/>
                <a:cs typeface="DejaVu Serif Bold"/>
                <a:sym typeface="DejaVu Serif Bold"/>
              </a:rPr>
              <a:t> </a:t>
            </a:r>
            <a:r>
              <a:rPr lang="en-US" sz="5700" b="1" dirty="0" err="1">
                <a:solidFill>
                  <a:srgbClr val="920A06"/>
                </a:solidFill>
                <a:latin typeface="DejaVu Serif Bold"/>
                <a:ea typeface="DejaVu Serif Bold"/>
                <a:cs typeface="DejaVu Serif Bold"/>
                <a:sym typeface="DejaVu Serif Bold"/>
              </a:rPr>
              <a:t>định</a:t>
            </a:r>
            <a:r>
              <a:rPr lang="en-US" sz="5700" b="1" dirty="0">
                <a:solidFill>
                  <a:srgbClr val="920A06"/>
                </a:solidFill>
                <a:latin typeface="DejaVu Serif Bold"/>
                <a:ea typeface="DejaVu Serif Bold"/>
                <a:cs typeface="DejaVu Serif Bold"/>
                <a:sym typeface="DejaVu Serif Bold"/>
              </a:rPr>
              <a:t> </a:t>
            </a:r>
            <a:r>
              <a:rPr lang="en-US" sz="5700" b="1" dirty="0" err="1">
                <a:solidFill>
                  <a:srgbClr val="920A06"/>
                </a:solidFill>
                <a:latin typeface="DejaVu Serif Bold"/>
                <a:ea typeface="DejaVu Serif Bold"/>
                <a:cs typeface="DejaVu Serif Bold"/>
                <a:sym typeface="DejaVu Serif Bold"/>
              </a:rPr>
              <a:t>lớn</a:t>
            </a:r>
            <a:r>
              <a:rPr lang="en-US" sz="5700" b="1" dirty="0">
                <a:solidFill>
                  <a:srgbClr val="920A06"/>
                </a:solidFill>
                <a:latin typeface="DejaVu Serif Bold"/>
                <a:ea typeface="DejaVu Serif Bold"/>
                <a:cs typeface="DejaVu Serif Bold"/>
                <a:sym typeface="DejaVu Serif Bold"/>
              </a:rPr>
              <a:t>: </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par>
                                <p:cTn id="13" presetID="10"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4" grpId="0"/>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rgbClr val="D10000">
                <a:alpha val="100000"/>
              </a:srgbClr>
            </a:gs>
            <a:gs pos="100000">
              <a:srgbClr val="9E0101">
                <a:alpha val="100000"/>
              </a:srgbClr>
            </a:gs>
          </a:gsLst>
          <a:lin ang="5400000"/>
        </a:gradFill>
        <a:effectLst/>
      </p:bgPr>
    </p:bg>
    <p:spTree>
      <p:nvGrpSpPr>
        <p:cNvPr id="1" name=""/>
        <p:cNvGrpSpPr/>
        <p:nvPr/>
      </p:nvGrpSpPr>
      <p:grpSpPr>
        <a:xfrm>
          <a:off x="0" y="0"/>
          <a:ext cx="0" cy="0"/>
          <a:chOff x="0" y="0"/>
          <a:chExt cx="0" cy="0"/>
        </a:xfrm>
      </p:grpSpPr>
      <p:sp>
        <p:nvSpPr>
          <p:cNvPr id="2" name="Freeform 2"/>
          <p:cNvSpPr/>
          <p:nvPr/>
        </p:nvSpPr>
        <p:spPr>
          <a:xfrm rot="5400000">
            <a:off x="24933943" y="7300916"/>
            <a:ext cx="19034539" cy="3616129"/>
          </a:xfrm>
          <a:custGeom>
            <a:avLst/>
            <a:gdLst/>
            <a:ahLst/>
            <a:cxnLst/>
            <a:rect l="l" t="t" r="r" b="b"/>
            <a:pathLst>
              <a:path w="19034539" h="3616129">
                <a:moveTo>
                  <a:pt x="0" y="0"/>
                </a:moveTo>
                <a:lnTo>
                  <a:pt x="19034539" y="0"/>
                </a:lnTo>
                <a:lnTo>
                  <a:pt x="19034539" y="3616129"/>
                </a:lnTo>
                <a:lnTo>
                  <a:pt x="0" y="3616129"/>
                </a:lnTo>
                <a:lnTo>
                  <a:pt x="0" y="0"/>
                </a:lnTo>
                <a:close/>
              </a:path>
            </a:pathLst>
          </a:custGeom>
          <a:blipFill>
            <a:blip r:embed="rId2"/>
            <a:stretch>
              <a:fillRect l="-32542"/>
            </a:stretch>
          </a:blipFill>
          <a:ln cap="sq">
            <a:noFill/>
            <a:prstDash val="solid"/>
            <a:miter/>
          </a:ln>
        </p:spPr>
      </p:sp>
      <p:sp>
        <p:nvSpPr>
          <p:cNvPr id="3" name="Freeform 3"/>
          <p:cNvSpPr/>
          <p:nvPr/>
        </p:nvSpPr>
        <p:spPr>
          <a:xfrm>
            <a:off x="-95300" y="-1353817"/>
            <a:ext cx="36454791" cy="19569312"/>
          </a:xfrm>
          <a:custGeom>
            <a:avLst/>
            <a:gdLst/>
            <a:ahLst/>
            <a:cxnLst/>
            <a:rect l="l" t="t" r="r" b="b"/>
            <a:pathLst>
              <a:path w="36454791" h="19569312">
                <a:moveTo>
                  <a:pt x="0" y="0"/>
                </a:moveTo>
                <a:lnTo>
                  <a:pt x="36454792" y="0"/>
                </a:lnTo>
                <a:lnTo>
                  <a:pt x="36454792" y="19569312"/>
                </a:lnTo>
                <a:lnTo>
                  <a:pt x="0" y="19569312"/>
                </a:lnTo>
                <a:lnTo>
                  <a:pt x="0" y="0"/>
                </a:lnTo>
                <a:close/>
              </a:path>
            </a:pathLst>
          </a:custGeom>
          <a:blipFill>
            <a:blip r:embed="rId3"/>
            <a:stretch>
              <a:fillRect t="-16655" b="-7457"/>
            </a:stretch>
          </a:blipFill>
        </p:spPr>
      </p:sp>
      <p:grpSp>
        <p:nvGrpSpPr>
          <p:cNvPr id="4" name="Group 4"/>
          <p:cNvGrpSpPr/>
          <p:nvPr/>
        </p:nvGrpSpPr>
        <p:grpSpPr>
          <a:xfrm>
            <a:off x="3001949" y="2728387"/>
            <a:ext cx="30536154" cy="8805609"/>
            <a:chOff x="0" y="0"/>
            <a:chExt cx="4596257" cy="1325407"/>
          </a:xfrm>
        </p:grpSpPr>
        <p:sp>
          <p:nvSpPr>
            <p:cNvPr id="5" name="Freeform 5"/>
            <p:cNvSpPr/>
            <p:nvPr/>
          </p:nvSpPr>
          <p:spPr>
            <a:xfrm>
              <a:off x="0" y="0"/>
              <a:ext cx="4596257" cy="1325407"/>
            </a:xfrm>
            <a:custGeom>
              <a:avLst/>
              <a:gdLst/>
              <a:ahLst/>
              <a:cxnLst/>
              <a:rect l="l" t="t" r="r" b="b"/>
              <a:pathLst>
                <a:path w="4596257" h="1325407">
                  <a:moveTo>
                    <a:pt x="22564" y="0"/>
                  </a:moveTo>
                  <a:lnTo>
                    <a:pt x="4573692" y="0"/>
                  </a:lnTo>
                  <a:cubicBezTo>
                    <a:pt x="4586154" y="0"/>
                    <a:pt x="4596257" y="10102"/>
                    <a:pt x="4596257" y="22564"/>
                  </a:cubicBezTo>
                  <a:lnTo>
                    <a:pt x="4596257" y="1302843"/>
                  </a:lnTo>
                  <a:cubicBezTo>
                    <a:pt x="4596257" y="1315305"/>
                    <a:pt x="4586154" y="1325407"/>
                    <a:pt x="4573692" y="1325407"/>
                  </a:cubicBezTo>
                  <a:lnTo>
                    <a:pt x="22564" y="1325407"/>
                  </a:lnTo>
                  <a:cubicBezTo>
                    <a:pt x="10102" y="1325407"/>
                    <a:pt x="0" y="1315305"/>
                    <a:pt x="0" y="1302843"/>
                  </a:cubicBezTo>
                  <a:lnTo>
                    <a:pt x="0" y="22564"/>
                  </a:lnTo>
                  <a:cubicBezTo>
                    <a:pt x="0" y="10102"/>
                    <a:pt x="10102" y="0"/>
                    <a:pt x="22564" y="0"/>
                  </a:cubicBezTo>
                  <a:close/>
                </a:path>
              </a:pathLst>
            </a:custGeom>
            <a:solidFill>
              <a:srgbClr val="CCC160">
                <a:alpha val="40784"/>
              </a:srgbClr>
            </a:solidFill>
          </p:spPr>
        </p:sp>
        <p:sp>
          <p:nvSpPr>
            <p:cNvPr id="6" name="TextBox 6"/>
            <p:cNvSpPr txBox="1"/>
            <p:nvPr/>
          </p:nvSpPr>
          <p:spPr>
            <a:xfrm>
              <a:off x="0" y="-57150"/>
              <a:ext cx="4596257" cy="1382557"/>
            </a:xfrm>
            <a:prstGeom prst="rect">
              <a:avLst/>
            </a:prstGeom>
          </p:spPr>
          <p:txBody>
            <a:bodyPr lIns="50800" tIns="50800" rIns="50800" bIns="50800" rtlCol="0" anchor="ctr"/>
            <a:lstStyle/>
            <a:p>
              <a:pPr algn="ctr">
                <a:lnSpc>
                  <a:spcPts val="3887"/>
                </a:lnSpc>
              </a:pPr>
              <a:endParaRPr/>
            </a:p>
          </p:txBody>
        </p:sp>
      </p:grpSp>
      <p:sp>
        <p:nvSpPr>
          <p:cNvPr id="7" name="Freeform 7"/>
          <p:cNvSpPr/>
          <p:nvPr/>
        </p:nvSpPr>
        <p:spPr>
          <a:xfrm rot="-5400000">
            <a:off x="2304199" y="4554507"/>
            <a:ext cx="3344998" cy="460531"/>
          </a:xfrm>
          <a:custGeom>
            <a:avLst/>
            <a:gdLst/>
            <a:ahLst/>
            <a:cxnLst/>
            <a:rect l="l" t="t" r="r" b="b"/>
            <a:pathLst>
              <a:path w="3344998" h="460531">
                <a:moveTo>
                  <a:pt x="0" y="0"/>
                </a:moveTo>
                <a:lnTo>
                  <a:pt x="3344997" y="0"/>
                </a:lnTo>
                <a:lnTo>
                  <a:pt x="3344997" y="460531"/>
                </a:lnTo>
                <a:lnTo>
                  <a:pt x="0" y="460531"/>
                </a:lnTo>
                <a:lnTo>
                  <a:pt x="0" y="0"/>
                </a:lnTo>
                <a:close/>
              </a:path>
            </a:pathLst>
          </a:custGeom>
          <a:blipFill>
            <a:blip r:embed="rId4"/>
            <a:stretch>
              <a:fillRect l="-25467" t="-85338" r="-789157" b="-1171666"/>
            </a:stretch>
          </a:blipFill>
        </p:spPr>
      </p:sp>
      <p:sp>
        <p:nvSpPr>
          <p:cNvPr id="8" name="Freeform 8"/>
          <p:cNvSpPr/>
          <p:nvPr/>
        </p:nvSpPr>
        <p:spPr>
          <a:xfrm rot="-5400000">
            <a:off x="1861686" y="8703656"/>
            <a:ext cx="4223136" cy="453644"/>
          </a:xfrm>
          <a:custGeom>
            <a:avLst/>
            <a:gdLst/>
            <a:ahLst/>
            <a:cxnLst/>
            <a:rect l="l" t="t" r="r" b="b"/>
            <a:pathLst>
              <a:path w="4223136" h="453644">
                <a:moveTo>
                  <a:pt x="0" y="0"/>
                </a:moveTo>
                <a:lnTo>
                  <a:pt x="4223136" y="0"/>
                </a:lnTo>
                <a:lnTo>
                  <a:pt x="4223136" y="453644"/>
                </a:lnTo>
                <a:lnTo>
                  <a:pt x="0" y="453644"/>
                </a:lnTo>
                <a:lnTo>
                  <a:pt x="0" y="0"/>
                </a:lnTo>
                <a:close/>
              </a:path>
            </a:pathLst>
          </a:custGeom>
          <a:blipFill>
            <a:blip r:embed="rId4"/>
            <a:stretch>
              <a:fillRect l="-6562" t="-69870" r="-604203" b="-1181725"/>
            </a:stretch>
          </a:blipFill>
        </p:spPr>
      </p:sp>
      <p:sp>
        <p:nvSpPr>
          <p:cNvPr id="9" name="TextBox 9"/>
          <p:cNvSpPr txBox="1"/>
          <p:nvPr/>
        </p:nvSpPr>
        <p:spPr>
          <a:xfrm>
            <a:off x="5622558" y="11568555"/>
            <a:ext cx="25437176" cy="3327992"/>
          </a:xfrm>
          <a:prstGeom prst="rect">
            <a:avLst/>
          </a:prstGeom>
        </p:spPr>
        <p:txBody>
          <a:bodyPr lIns="0" tIns="0" rIns="0" bIns="0" rtlCol="0" anchor="t">
            <a:spAutoFit/>
          </a:bodyPr>
          <a:lstStyle/>
          <a:p>
            <a:pPr algn="l">
              <a:lnSpc>
                <a:spcPts val="6617"/>
              </a:lnSpc>
            </a:pPr>
            <a:r>
              <a:rPr lang="en-US" sz="4726" b="1" i="1" dirty="0">
                <a:solidFill>
                  <a:srgbClr val="920A06"/>
                </a:solidFill>
                <a:latin typeface="DejaVu Serif Bold Italics"/>
                <a:ea typeface="DejaVu Serif Bold Italics"/>
                <a:cs typeface="DejaVu Serif Bold Italics"/>
                <a:sym typeface="DejaVu Serif Bold Italics"/>
              </a:rPr>
              <a:t>Quốc </a:t>
            </a:r>
            <a:r>
              <a:rPr lang="en-US" sz="4726" b="1" i="1" dirty="0" err="1">
                <a:solidFill>
                  <a:srgbClr val="920A06"/>
                </a:solidFill>
                <a:latin typeface="DejaVu Serif Bold Italics"/>
                <a:ea typeface="DejaVu Serif Bold Italics"/>
                <a:cs typeface="DejaVu Serif Bold Italics"/>
                <a:sym typeface="DejaVu Serif Bold Italics"/>
              </a:rPr>
              <a:t>dân</a:t>
            </a:r>
            <a:r>
              <a:rPr lang="en-US" sz="4726" b="1" i="1" dirty="0">
                <a:solidFill>
                  <a:srgbClr val="920A06"/>
                </a:solidFill>
                <a:latin typeface="DejaVu Serif Bold Italics"/>
                <a:ea typeface="DejaVu Serif Bold Italics"/>
                <a:cs typeface="DejaVu Serif Bold Italics"/>
                <a:sym typeface="DejaVu Serif Bold Italics"/>
              </a:rPr>
              <a:t> </a:t>
            </a:r>
            <a:r>
              <a:rPr lang="en-US" sz="4726" b="1" i="1" dirty="0" err="1">
                <a:solidFill>
                  <a:srgbClr val="920A06"/>
                </a:solidFill>
                <a:latin typeface="DejaVu Serif Bold Italics"/>
                <a:ea typeface="DejaVu Serif Bold Italics"/>
                <a:cs typeface="DejaVu Serif Bold Italics"/>
                <a:sym typeface="DejaVu Serif Bold Italics"/>
              </a:rPr>
              <a:t>Đại</a:t>
            </a:r>
            <a:r>
              <a:rPr lang="en-US" sz="4726" b="1" i="1" dirty="0">
                <a:solidFill>
                  <a:srgbClr val="920A06"/>
                </a:solidFill>
                <a:latin typeface="DejaVu Serif Bold Italics"/>
                <a:ea typeface="DejaVu Serif Bold Italics"/>
                <a:cs typeface="DejaVu Serif Bold Italics"/>
                <a:sym typeface="DejaVu Serif Bold Italics"/>
              </a:rPr>
              <a:t> hội Tân </a:t>
            </a:r>
            <a:r>
              <a:rPr lang="en-US" sz="4726" b="1" i="1" dirty="0" err="1">
                <a:solidFill>
                  <a:srgbClr val="920A06"/>
                </a:solidFill>
                <a:latin typeface="DejaVu Serif Bold Italics"/>
                <a:ea typeface="DejaVu Serif Bold Italics"/>
                <a:cs typeface="DejaVu Serif Bold Italics"/>
                <a:sym typeface="DejaVu Serif Bold Italics"/>
              </a:rPr>
              <a:t>Trào</a:t>
            </a:r>
            <a:r>
              <a:rPr lang="en-US" sz="4726" b="1" i="1" dirty="0">
                <a:solidFill>
                  <a:srgbClr val="920A06"/>
                </a:solidFill>
                <a:latin typeface="DejaVu Serif Bold Italics"/>
                <a:ea typeface="DejaVu Serif Bold Italics"/>
                <a:cs typeface="DejaVu Serif Bold Italics"/>
                <a:sym typeface="DejaVu Serif Bold Italics"/>
              </a:rPr>
              <a:t> </a:t>
            </a:r>
            <a:r>
              <a:rPr lang="en-US" sz="4726" b="1" i="1" dirty="0" err="1">
                <a:solidFill>
                  <a:srgbClr val="920A06"/>
                </a:solidFill>
                <a:latin typeface="DejaVu Serif Bold Italics"/>
                <a:ea typeface="DejaVu Serif Bold Italics"/>
                <a:cs typeface="DejaVu Serif Bold Italics"/>
                <a:sym typeface="DejaVu Serif Bold Italics"/>
              </a:rPr>
              <a:t>là</a:t>
            </a:r>
            <a:r>
              <a:rPr lang="en-US" sz="4726" b="1" i="1" dirty="0">
                <a:solidFill>
                  <a:srgbClr val="920A06"/>
                </a:solidFill>
                <a:latin typeface="DejaVu Serif Bold Italics"/>
                <a:ea typeface="DejaVu Serif Bold Italics"/>
                <a:cs typeface="DejaVu Serif Bold Italics"/>
                <a:sym typeface="DejaVu Serif Bold Italics"/>
              </a:rPr>
              <a:t> </a:t>
            </a:r>
            <a:r>
              <a:rPr lang="en-US" sz="4726" b="1" i="1" dirty="0" err="1">
                <a:solidFill>
                  <a:srgbClr val="920A06"/>
                </a:solidFill>
                <a:latin typeface="DejaVu Serif Bold Italics"/>
                <a:ea typeface="DejaVu Serif Bold Italics"/>
                <a:cs typeface="DejaVu Serif Bold Italics"/>
                <a:sym typeface="DejaVu Serif Bold Italics"/>
              </a:rPr>
              <a:t>mốc</a:t>
            </a:r>
            <a:r>
              <a:rPr lang="en-US" sz="4726" b="1" i="1" dirty="0">
                <a:solidFill>
                  <a:srgbClr val="920A06"/>
                </a:solidFill>
                <a:latin typeface="DejaVu Serif Bold Italics"/>
                <a:ea typeface="DejaVu Serif Bold Italics"/>
                <a:cs typeface="DejaVu Serif Bold Italics"/>
                <a:sym typeface="DejaVu Serif Bold Italics"/>
              </a:rPr>
              <a:t> son </a:t>
            </a:r>
            <a:r>
              <a:rPr lang="en-US" sz="4726" b="1" i="1" dirty="0" err="1">
                <a:solidFill>
                  <a:srgbClr val="920A06"/>
                </a:solidFill>
                <a:latin typeface="DejaVu Serif Bold Italics"/>
                <a:ea typeface="DejaVu Serif Bold Italics"/>
                <a:cs typeface="DejaVu Serif Bold Italics"/>
                <a:sym typeface="DejaVu Serif Bold Italics"/>
              </a:rPr>
              <a:t>trong</a:t>
            </a:r>
            <a:r>
              <a:rPr lang="en-US" sz="4726" b="1" i="1" dirty="0">
                <a:solidFill>
                  <a:srgbClr val="920A06"/>
                </a:solidFill>
                <a:latin typeface="DejaVu Serif Bold Italics"/>
                <a:ea typeface="DejaVu Serif Bold Italics"/>
                <a:cs typeface="DejaVu Serif Bold Italics"/>
                <a:sym typeface="DejaVu Serif Bold Italics"/>
              </a:rPr>
              <a:t> </a:t>
            </a:r>
            <a:r>
              <a:rPr lang="en-US" sz="4726" b="1" i="1" dirty="0" err="1">
                <a:solidFill>
                  <a:srgbClr val="920A06"/>
                </a:solidFill>
                <a:latin typeface="DejaVu Serif Bold Italics"/>
                <a:ea typeface="DejaVu Serif Bold Italics"/>
                <a:cs typeface="DejaVu Serif Bold Italics"/>
                <a:sym typeface="DejaVu Serif Bold Italics"/>
              </a:rPr>
              <a:t>lịch</a:t>
            </a:r>
            <a:r>
              <a:rPr lang="en-US" sz="4726" b="1" i="1" dirty="0">
                <a:solidFill>
                  <a:srgbClr val="920A06"/>
                </a:solidFill>
                <a:latin typeface="DejaVu Serif Bold Italics"/>
                <a:ea typeface="DejaVu Serif Bold Italics"/>
                <a:cs typeface="DejaVu Serif Bold Italics"/>
                <a:sym typeface="DejaVu Serif Bold Italics"/>
              </a:rPr>
              <a:t> </a:t>
            </a:r>
            <a:r>
              <a:rPr lang="en-US" sz="4726" b="1" i="1" dirty="0" err="1">
                <a:solidFill>
                  <a:srgbClr val="920A06"/>
                </a:solidFill>
                <a:latin typeface="DejaVu Serif Bold Italics"/>
                <a:ea typeface="DejaVu Serif Bold Italics"/>
                <a:cs typeface="DejaVu Serif Bold Italics"/>
                <a:sym typeface="DejaVu Serif Bold Italics"/>
              </a:rPr>
              <a:t>sử</a:t>
            </a:r>
            <a:r>
              <a:rPr lang="en-US" sz="4726" b="1" i="1" dirty="0">
                <a:solidFill>
                  <a:srgbClr val="920A06"/>
                </a:solidFill>
                <a:latin typeface="DejaVu Serif Bold Italics"/>
                <a:ea typeface="DejaVu Serif Bold Italics"/>
                <a:cs typeface="DejaVu Serif Bold Italics"/>
                <a:sym typeface="DejaVu Serif Bold Italics"/>
              </a:rPr>
              <a:t> </a:t>
            </a:r>
            <a:r>
              <a:rPr lang="en-US" sz="4726" b="1" i="1" dirty="0" err="1">
                <a:solidFill>
                  <a:srgbClr val="920A06"/>
                </a:solidFill>
                <a:latin typeface="DejaVu Serif Bold Italics"/>
                <a:ea typeface="DejaVu Serif Bold Italics"/>
                <a:cs typeface="DejaVu Serif Bold Italics"/>
                <a:sym typeface="DejaVu Serif Bold Italics"/>
              </a:rPr>
              <a:t>vẻ</a:t>
            </a:r>
            <a:r>
              <a:rPr lang="en-US" sz="4726" b="1" i="1" dirty="0">
                <a:solidFill>
                  <a:srgbClr val="920A06"/>
                </a:solidFill>
                <a:latin typeface="DejaVu Serif Bold Italics"/>
                <a:ea typeface="DejaVu Serif Bold Italics"/>
                <a:cs typeface="DejaVu Serif Bold Italics"/>
                <a:sym typeface="DejaVu Serif Bold Italics"/>
              </a:rPr>
              <a:t> vang </a:t>
            </a:r>
            <a:r>
              <a:rPr lang="en-US" sz="4726" b="1" i="1" dirty="0" err="1">
                <a:solidFill>
                  <a:srgbClr val="920A06"/>
                </a:solidFill>
                <a:latin typeface="DejaVu Serif Bold Italics"/>
                <a:ea typeface="DejaVu Serif Bold Italics"/>
                <a:cs typeface="DejaVu Serif Bold Italics"/>
                <a:sym typeface="DejaVu Serif Bold Italics"/>
              </a:rPr>
              <a:t>của</a:t>
            </a:r>
            <a:r>
              <a:rPr lang="en-US" sz="4726" b="1" i="1" dirty="0">
                <a:solidFill>
                  <a:srgbClr val="920A06"/>
                </a:solidFill>
                <a:latin typeface="DejaVu Serif Bold Italics"/>
                <a:ea typeface="DejaVu Serif Bold Italics"/>
                <a:cs typeface="DejaVu Serif Bold Italics"/>
                <a:sym typeface="DejaVu Serif Bold Italics"/>
              </a:rPr>
              <a:t> </a:t>
            </a:r>
            <a:r>
              <a:rPr lang="en-US" sz="4726" b="1" i="1" dirty="0" err="1">
                <a:solidFill>
                  <a:srgbClr val="920A06"/>
                </a:solidFill>
                <a:latin typeface="DejaVu Serif Bold Italics"/>
                <a:ea typeface="DejaVu Serif Bold Italics"/>
                <a:cs typeface="DejaVu Serif Bold Italics"/>
                <a:sym typeface="DejaVu Serif Bold Italics"/>
              </a:rPr>
              <a:t>cách</a:t>
            </a:r>
            <a:r>
              <a:rPr lang="en-US" sz="4726" b="1" i="1" dirty="0">
                <a:solidFill>
                  <a:srgbClr val="920A06"/>
                </a:solidFill>
                <a:latin typeface="DejaVu Serif Bold Italics"/>
                <a:ea typeface="DejaVu Serif Bold Italics"/>
                <a:cs typeface="DejaVu Serif Bold Italics"/>
                <a:sym typeface="DejaVu Serif Bold Italics"/>
              </a:rPr>
              <a:t> </a:t>
            </a:r>
            <a:r>
              <a:rPr lang="en-US" sz="4726" b="1" i="1" dirty="0" err="1">
                <a:solidFill>
                  <a:srgbClr val="920A06"/>
                </a:solidFill>
                <a:latin typeface="DejaVu Serif Bold Italics"/>
                <a:ea typeface="DejaVu Serif Bold Italics"/>
                <a:cs typeface="DejaVu Serif Bold Italics"/>
                <a:sym typeface="DejaVu Serif Bold Italics"/>
              </a:rPr>
              <a:t>mạng</a:t>
            </a:r>
            <a:r>
              <a:rPr lang="en-US" sz="4726" b="1" i="1" dirty="0">
                <a:solidFill>
                  <a:srgbClr val="920A06"/>
                </a:solidFill>
                <a:latin typeface="DejaVu Serif Bold Italics"/>
                <a:ea typeface="DejaVu Serif Bold Italics"/>
                <a:cs typeface="DejaVu Serif Bold Italics"/>
                <a:sym typeface="DejaVu Serif Bold Italics"/>
              </a:rPr>
              <a:t> Việt Nam, </a:t>
            </a:r>
            <a:r>
              <a:rPr lang="en-US" sz="4726" b="1" i="1" dirty="0" err="1">
                <a:solidFill>
                  <a:srgbClr val="920A06"/>
                </a:solidFill>
                <a:latin typeface="DejaVu Serif Bold Italics"/>
                <a:ea typeface="DejaVu Serif Bold Italics"/>
                <a:cs typeface="DejaVu Serif Bold Italics"/>
                <a:sym typeface="DejaVu Serif Bold Italics"/>
              </a:rPr>
              <a:t>là</a:t>
            </a:r>
            <a:r>
              <a:rPr lang="en-US" sz="4726" b="1" i="1" dirty="0">
                <a:solidFill>
                  <a:srgbClr val="920A06"/>
                </a:solidFill>
                <a:latin typeface="DejaVu Serif Bold Italics"/>
                <a:ea typeface="DejaVu Serif Bold Italics"/>
                <a:cs typeface="DejaVu Serif Bold Italics"/>
                <a:sym typeface="DejaVu Serif Bold Italics"/>
              </a:rPr>
              <a:t> </a:t>
            </a:r>
            <a:r>
              <a:rPr lang="en-US" sz="4726" b="1" i="1" dirty="0" err="1">
                <a:solidFill>
                  <a:srgbClr val="920A06"/>
                </a:solidFill>
                <a:latin typeface="DejaVu Serif Bold Italics"/>
                <a:ea typeface="DejaVu Serif Bold Italics"/>
                <a:cs typeface="DejaVu Serif Bold Italics"/>
                <a:sym typeface="DejaVu Serif Bold Italics"/>
              </a:rPr>
              <a:t>tiền</a:t>
            </a:r>
            <a:r>
              <a:rPr lang="en-US" sz="4726" b="1" i="1" dirty="0">
                <a:solidFill>
                  <a:srgbClr val="920A06"/>
                </a:solidFill>
                <a:latin typeface="DejaVu Serif Bold Italics"/>
                <a:ea typeface="DejaVu Serif Bold Italics"/>
                <a:cs typeface="DejaVu Serif Bold Italics"/>
                <a:sym typeface="DejaVu Serif Bold Italics"/>
              </a:rPr>
              <a:t> </a:t>
            </a:r>
            <a:r>
              <a:rPr lang="en-US" sz="4726" b="1" i="1" dirty="0" err="1">
                <a:solidFill>
                  <a:srgbClr val="920A06"/>
                </a:solidFill>
                <a:latin typeface="DejaVu Serif Bold Italics"/>
                <a:ea typeface="DejaVu Serif Bold Italics"/>
                <a:cs typeface="DejaVu Serif Bold Italics"/>
                <a:sym typeface="DejaVu Serif Bold Italics"/>
              </a:rPr>
              <a:t>thân</a:t>
            </a:r>
            <a:r>
              <a:rPr lang="en-US" sz="4726" b="1" i="1" dirty="0">
                <a:solidFill>
                  <a:srgbClr val="920A06"/>
                </a:solidFill>
                <a:latin typeface="DejaVu Serif Bold Italics"/>
                <a:ea typeface="DejaVu Serif Bold Italics"/>
                <a:cs typeface="DejaVu Serif Bold Italics"/>
                <a:sym typeface="DejaVu Serif Bold Italics"/>
              </a:rPr>
              <a:t> </a:t>
            </a:r>
            <a:r>
              <a:rPr lang="en-US" sz="4726" b="1" i="1" dirty="0" err="1">
                <a:solidFill>
                  <a:srgbClr val="920A06"/>
                </a:solidFill>
                <a:latin typeface="DejaVu Serif Bold Italics"/>
                <a:ea typeface="DejaVu Serif Bold Italics"/>
                <a:cs typeface="DejaVu Serif Bold Italics"/>
                <a:sym typeface="DejaVu Serif Bold Italics"/>
              </a:rPr>
              <a:t>của</a:t>
            </a:r>
            <a:r>
              <a:rPr lang="en-US" sz="4726" b="1" i="1" dirty="0">
                <a:solidFill>
                  <a:srgbClr val="920A06"/>
                </a:solidFill>
                <a:latin typeface="DejaVu Serif Bold Italics"/>
                <a:ea typeface="DejaVu Serif Bold Italics"/>
                <a:cs typeface="DejaVu Serif Bold Italics"/>
                <a:sym typeface="DejaVu Serif Bold Italics"/>
              </a:rPr>
              <a:t> Quốc hội Việt Nam, </a:t>
            </a:r>
            <a:r>
              <a:rPr lang="en-US" sz="4726" b="1" i="1" dirty="0" err="1">
                <a:solidFill>
                  <a:srgbClr val="920A06"/>
                </a:solidFill>
                <a:latin typeface="DejaVu Serif Bold Italics"/>
                <a:ea typeface="DejaVu Serif Bold Italics"/>
                <a:cs typeface="DejaVu Serif Bold Italics"/>
                <a:sym typeface="DejaVu Serif Bold Italics"/>
              </a:rPr>
              <a:t>thể</a:t>
            </a:r>
            <a:r>
              <a:rPr lang="en-US" sz="4726" b="1" i="1" dirty="0">
                <a:solidFill>
                  <a:srgbClr val="920A06"/>
                </a:solidFill>
                <a:latin typeface="DejaVu Serif Bold Italics"/>
                <a:ea typeface="DejaVu Serif Bold Italics"/>
                <a:cs typeface="DejaVu Serif Bold Italics"/>
                <a:sym typeface="DejaVu Serif Bold Italics"/>
              </a:rPr>
              <a:t> </a:t>
            </a:r>
            <a:r>
              <a:rPr lang="en-US" sz="4726" b="1" i="1" dirty="0" err="1">
                <a:solidFill>
                  <a:srgbClr val="920A06"/>
                </a:solidFill>
                <a:latin typeface="DejaVu Serif Bold Italics"/>
                <a:ea typeface="DejaVu Serif Bold Italics"/>
                <a:cs typeface="DejaVu Serif Bold Italics"/>
                <a:sym typeface="DejaVu Serif Bold Italics"/>
              </a:rPr>
              <a:t>hiện</a:t>
            </a:r>
            <a:r>
              <a:rPr lang="en-US" sz="4726" b="1" i="1" dirty="0">
                <a:solidFill>
                  <a:srgbClr val="920A06"/>
                </a:solidFill>
                <a:latin typeface="DejaVu Serif Bold Italics"/>
                <a:ea typeface="DejaVu Serif Bold Italics"/>
                <a:cs typeface="DejaVu Serif Bold Italics"/>
                <a:sym typeface="DejaVu Serif Bold Italics"/>
              </a:rPr>
              <a:t> </a:t>
            </a:r>
            <a:r>
              <a:rPr lang="en-US" sz="4726" b="1" i="1" dirty="0" err="1">
                <a:solidFill>
                  <a:srgbClr val="920A06"/>
                </a:solidFill>
                <a:latin typeface="DejaVu Serif Bold Italics"/>
                <a:ea typeface="DejaVu Serif Bold Italics"/>
                <a:cs typeface="DejaVu Serif Bold Italics"/>
                <a:sym typeface="DejaVu Serif Bold Italics"/>
              </a:rPr>
              <a:t>bước</a:t>
            </a:r>
            <a:r>
              <a:rPr lang="en-US" sz="4726" b="1" i="1" dirty="0">
                <a:solidFill>
                  <a:srgbClr val="920A06"/>
                </a:solidFill>
                <a:latin typeface="DejaVu Serif Bold Italics"/>
                <a:ea typeface="DejaVu Serif Bold Italics"/>
                <a:cs typeface="DejaVu Serif Bold Italics"/>
                <a:sym typeface="DejaVu Serif Bold Italics"/>
              </a:rPr>
              <a:t> </a:t>
            </a:r>
            <a:r>
              <a:rPr lang="en-US" sz="4726" b="1" i="1" dirty="0" err="1">
                <a:solidFill>
                  <a:srgbClr val="920A06"/>
                </a:solidFill>
                <a:latin typeface="DejaVu Serif Bold Italics"/>
                <a:ea typeface="DejaVu Serif Bold Italics"/>
                <a:cs typeface="DejaVu Serif Bold Italics"/>
                <a:sym typeface="DejaVu Serif Bold Italics"/>
              </a:rPr>
              <a:t>tiến</a:t>
            </a:r>
            <a:r>
              <a:rPr lang="en-US" sz="4726" b="1" i="1" dirty="0">
                <a:solidFill>
                  <a:srgbClr val="920A06"/>
                </a:solidFill>
                <a:latin typeface="DejaVu Serif Bold Italics"/>
                <a:ea typeface="DejaVu Serif Bold Italics"/>
                <a:cs typeface="DejaVu Serif Bold Italics"/>
                <a:sym typeface="DejaVu Serif Bold Italics"/>
              </a:rPr>
              <a:t> </a:t>
            </a:r>
            <a:r>
              <a:rPr lang="en-US" sz="4726" b="1" i="1" dirty="0" err="1">
                <a:solidFill>
                  <a:srgbClr val="920A06"/>
                </a:solidFill>
                <a:latin typeface="DejaVu Serif Bold Italics"/>
                <a:ea typeface="DejaVu Serif Bold Italics"/>
                <a:cs typeface="DejaVu Serif Bold Italics"/>
                <a:sym typeface="DejaVu Serif Bold Italics"/>
              </a:rPr>
              <a:t>lớn</a:t>
            </a:r>
            <a:r>
              <a:rPr lang="en-US" sz="4726" b="1" i="1" dirty="0">
                <a:solidFill>
                  <a:srgbClr val="920A06"/>
                </a:solidFill>
                <a:latin typeface="DejaVu Serif Bold Italics"/>
                <a:ea typeface="DejaVu Serif Bold Italics"/>
                <a:cs typeface="DejaVu Serif Bold Italics"/>
                <a:sym typeface="DejaVu Serif Bold Italics"/>
              </a:rPr>
              <a:t> </a:t>
            </a:r>
            <a:r>
              <a:rPr lang="en-US" sz="4726" b="1" i="1" dirty="0" err="1">
                <a:solidFill>
                  <a:srgbClr val="920A06"/>
                </a:solidFill>
                <a:latin typeface="DejaVu Serif Bold Italics"/>
                <a:ea typeface="DejaVu Serif Bold Italics"/>
                <a:cs typeface="DejaVu Serif Bold Italics"/>
                <a:sym typeface="DejaVu Serif Bold Italics"/>
              </a:rPr>
              <a:t>trong</a:t>
            </a:r>
            <a:r>
              <a:rPr lang="en-US" sz="4726" b="1" i="1" dirty="0">
                <a:solidFill>
                  <a:srgbClr val="920A06"/>
                </a:solidFill>
                <a:latin typeface="DejaVu Serif Bold Italics"/>
                <a:ea typeface="DejaVu Serif Bold Italics"/>
                <a:cs typeface="DejaVu Serif Bold Italics"/>
                <a:sym typeface="DejaVu Serif Bold Italics"/>
              </a:rPr>
              <a:t> </a:t>
            </a:r>
            <a:r>
              <a:rPr lang="en-US" sz="4726" b="1" i="1" dirty="0" err="1">
                <a:solidFill>
                  <a:srgbClr val="920A06"/>
                </a:solidFill>
                <a:latin typeface="DejaVu Serif Bold Italics"/>
                <a:ea typeface="DejaVu Serif Bold Italics"/>
                <a:cs typeface="DejaVu Serif Bold Italics"/>
                <a:sym typeface="DejaVu Serif Bold Italics"/>
              </a:rPr>
              <a:t>sự</a:t>
            </a:r>
            <a:r>
              <a:rPr lang="en-US" sz="4726" b="1" i="1" dirty="0">
                <a:solidFill>
                  <a:srgbClr val="920A06"/>
                </a:solidFill>
                <a:latin typeface="DejaVu Serif Bold Italics"/>
                <a:ea typeface="DejaVu Serif Bold Italics"/>
                <a:cs typeface="DejaVu Serif Bold Italics"/>
                <a:sym typeface="DejaVu Serif Bold Italics"/>
              </a:rPr>
              <a:t> </a:t>
            </a:r>
            <a:r>
              <a:rPr lang="en-US" sz="4726" b="1" i="1" dirty="0" err="1">
                <a:solidFill>
                  <a:srgbClr val="920A06"/>
                </a:solidFill>
                <a:latin typeface="DejaVu Serif Bold Italics"/>
                <a:ea typeface="DejaVu Serif Bold Italics"/>
                <a:cs typeface="DejaVu Serif Bold Italics"/>
                <a:sym typeface="DejaVu Serif Bold Italics"/>
              </a:rPr>
              <a:t>nghiệp</a:t>
            </a:r>
            <a:r>
              <a:rPr lang="en-US" sz="4726" b="1" i="1" dirty="0">
                <a:solidFill>
                  <a:srgbClr val="920A06"/>
                </a:solidFill>
                <a:latin typeface="DejaVu Serif Bold Italics"/>
                <a:ea typeface="DejaVu Serif Bold Italics"/>
                <a:cs typeface="DejaVu Serif Bold Italics"/>
                <a:sym typeface="DejaVu Serif Bold Italics"/>
              </a:rPr>
              <a:t> </a:t>
            </a:r>
            <a:r>
              <a:rPr lang="en-US" sz="4726" b="1" i="1" dirty="0" err="1">
                <a:solidFill>
                  <a:srgbClr val="920A06"/>
                </a:solidFill>
                <a:latin typeface="DejaVu Serif Bold Italics"/>
                <a:ea typeface="DejaVu Serif Bold Italics"/>
                <a:cs typeface="DejaVu Serif Bold Italics"/>
                <a:sym typeface="DejaVu Serif Bold Italics"/>
              </a:rPr>
              <a:t>giải</a:t>
            </a:r>
            <a:r>
              <a:rPr lang="en-US" sz="4726" b="1" i="1" dirty="0">
                <a:solidFill>
                  <a:srgbClr val="920A06"/>
                </a:solidFill>
                <a:latin typeface="DejaVu Serif Bold Italics"/>
                <a:ea typeface="DejaVu Serif Bold Italics"/>
                <a:cs typeface="DejaVu Serif Bold Italics"/>
                <a:sym typeface="DejaVu Serif Bold Italics"/>
              </a:rPr>
              <a:t> </a:t>
            </a:r>
            <a:r>
              <a:rPr lang="en-US" sz="4726" b="1" i="1" dirty="0" err="1">
                <a:solidFill>
                  <a:srgbClr val="920A06"/>
                </a:solidFill>
                <a:latin typeface="DejaVu Serif Bold Italics"/>
                <a:ea typeface="DejaVu Serif Bold Italics"/>
                <a:cs typeface="DejaVu Serif Bold Italics"/>
                <a:sym typeface="DejaVu Serif Bold Italics"/>
              </a:rPr>
              <a:t>phóng</a:t>
            </a:r>
            <a:r>
              <a:rPr lang="en-US" sz="4726" b="1" i="1" dirty="0">
                <a:solidFill>
                  <a:srgbClr val="920A06"/>
                </a:solidFill>
                <a:latin typeface="DejaVu Serif Bold Italics"/>
                <a:ea typeface="DejaVu Serif Bold Italics"/>
                <a:cs typeface="DejaVu Serif Bold Italics"/>
                <a:sym typeface="DejaVu Serif Bold Italics"/>
              </a:rPr>
              <a:t> </a:t>
            </a:r>
            <a:r>
              <a:rPr lang="en-US" sz="4726" b="1" i="1" dirty="0" err="1">
                <a:solidFill>
                  <a:srgbClr val="920A06"/>
                </a:solidFill>
                <a:latin typeface="DejaVu Serif Bold Italics"/>
                <a:ea typeface="DejaVu Serif Bold Italics"/>
                <a:cs typeface="DejaVu Serif Bold Italics"/>
                <a:sym typeface="DejaVu Serif Bold Italics"/>
              </a:rPr>
              <a:t>dân</a:t>
            </a:r>
            <a:r>
              <a:rPr lang="en-US" sz="4726" b="1" i="1" dirty="0">
                <a:solidFill>
                  <a:srgbClr val="920A06"/>
                </a:solidFill>
                <a:latin typeface="DejaVu Serif Bold Italics"/>
                <a:ea typeface="DejaVu Serif Bold Italics"/>
                <a:cs typeface="DejaVu Serif Bold Italics"/>
                <a:sym typeface="DejaVu Serif Bold Italics"/>
              </a:rPr>
              <a:t> </a:t>
            </a:r>
            <a:r>
              <a:rPr lang="en-US" sz="4726" b="1" i="1" dirty="0" err="1">
                <a:solidFill>
                  <a:srgbClr val="920A06"/>
                </a:solidFill>
                <a:latin typeface="DejaVu Serif Bold Italics"/>
                <a:ea typeface="DejaVu Serif Bold Italics"/>
                <a:cs typeface="DejaVu Serif Bold Italics"/>
                <a:sym typeface="DejaVu Serif Bold Italics"/>
              </a:rPr>
              <a:t>tộc</a:t>
            </a:r>
            <a:r>
              <a:rPr lang="en-US" sz="4726" b="1" i="1" dirty="0">
                <a:solidFill>
                  <a:srgbClr val="920A06"/>
                </a:solidFill>
                <a:latin typeface="DejaVu Serif Bold Italics"/>
                <a:ea typeface="DejaVu Serif Bold Italics"/>
                <a:cs typeface="DejaVu Serif Bold Italics"/>
                <a:sym typeface="DejaVu Serif Bold Italics"/>
              </a:rPr>
              <a:t>.</a:t>
            </a:r>
          </a:p>
          <a:p>
            <a:pPr algn="ctr">
              <a:lnSpc>
                <a:spcPts val="6617"/>
              </a:lnSpc>
            </a:pPr>
            <a:endParaRPr lang="en-US" sz="4726" b="1" i="1" dirty="0">
              <a:solidFill>
                <a:srgbClr val="920A06"/>
              </a:solidFill>
              <a:latin typeface="DejaVu Serif Bold Italics"/>
              <a:ea typeface="DejaVu Serif Bold Italics"/>
              <a:cs typeface="DejaVu Serif Bold Italics"/>
              <a:sym typeface="DejaVu Serif Bold Italics"/>
            </a:endParaRPr>
          </a:p>
        </p:txBody>
      </p:sp>
      <p:sp>
        <p:nvSpPr>
          <p:cNvPr id="10" name="Freeform 10"/>
          <p:cNvSpPr/>
          <p:nvPr/>
        </p:nvSpPr>
        <p:spPr>
          <a:xfrm rot="-319969" flipH="1">
            <a:off x="-9659" y="11528584"/>
            <a:ext cx="36019318" cy="8025106"/>
          </a:xfrm>
          <a:custGeom>
            <a:avLst/>
            <a:gdLst/>
            <a:ahLst/>
            <a:cxnLst/>
            <a:rect l="l" t="t" r="r" b="b"/>
            <a:pathLst>
              <a:path w="36019318" h="8025106">
                <a:moveTo>
                  <a:pt x="36019318" y="0"/>
                </a:moveTo>
                <a:lnTo>
                  <a:pt x="0" y="0"/>
                </a:lnTo>
                <a:lnTo>
                  <a:pt x="0" y="8025106"/>
                </a:lnTo>
                <a:lnTo>
                  <a:pt x="36019318" y="8025106"/>
                </a:lnTo>
                <a:lnTo>
                  <a:pt x="36019318" y="0"/>
                </a:lnTo>
                <a:close/>
              </a:path>
            </a:pathLst>
          </a:custGeom>
          <a:blipFill>
            <a:blip r:embed="rId5"/>
            <a:stretch>
              <a:fillRect l="-1268" t="-7002" r="-1268"/>
            </a:stretch>
          </a:blipFill>
        </p:spPr>
      </p:sp>
      <p:sp>
        <p:nvSpPr>
          <p:cNvPr id="11" name="Freeform 11"/>
          <p:cNvSpPr/>
          <p:nvPr/>
        </p:nvSpPr>
        <p:spPr>
          <a:xfrm rot="-1607436" flipH="1">
            <a:off x="2059500" y="9539448"/>
            <a:ext cx="1884900" cy="4333103"/>
          </a:xfrm>
          <a:custGeom>
            <a:avLst/>
            <a:gdLst/>
            <a:ahLst/>
            <a:cxnLst/>
            <a:rect l="l" t="t" r="r" b="b"/>
            <a:pathLst>
              <a:path w="1884900" h="4333103">
                <a:moveTo>
                  <a:pt x="1884899" y="0"/>
                </a:moveTo>
                <a:lnTo>
                  <a:pt x="0" y="0"/>
                </a:lnTo>
                <a:lnTo>
                  <a:pt x="0" y="4333103"/>
                </a:lnTo>
                <a:lnTo>
                  <a:pt x="1884899" y="4333103"/>
                </a:lnTo>
                <a:lnTo>
                  <a:pt x="1884899"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2" name="TextBox 12"/>
          <p:cNvSpPr txBox="1"/>
          <p:nvPr/>
        </p:nvSpPr>
        <p:spPr>
          <a:xfrm>
            <a:off x="4508793" y="3453279"/>
            <a:ext cx="24557878" cy="3327992"/>
          </a:xfrm>
          <a:prstGeom prst="rect">
            <a:avLst/>
          </a:prstGeom>
        </p:spPr>
        <p:txBody>
          <a:bodyPr lIns="0" tIns="0" rIns="0" bIns="0" rtlCol="0" anchor="t">
            <a:spAutoFit/>
          </a:bodyPr>
          <a:lstStyle/>
          <a:p>
            <a:pPr algn="l">
              <a:lnSpc>
                <a:spcPts val="6617"/>
              </a:lnSpc>
            </a:pPr>
            <a:r>
              <a:rPr lang="en-US" sz="4726" b="1">
                <a:solidFill>
                  <a:srgbClr val="920A06"/>
                </a:solidFill>
                <a:latin typeface="DejaVu Serif Bold"/>
                <a:ea typeface="DejaVu Serif Bold"/>
                <a:cs typeface="DejaVu Serif Bold"/>
                <a:sym typeface="DejaVu Serif Bold"/>
              </a:rPr>
              <a:t>Biểu tượng quốc gia: </a:t>
            </a:r>
          </a:p>
          <a:p>
            <a:pPr algn="l">
              <a:lnSpc>
                <a:spcPts val="6617"/>
              </a:lnSpc>
            </a:pPr>
            <a:r>
              <a:rPr lang="en-US" sz="4726">
                <a:solidFill>
                  <a:srgbClr val="000000"/>
                </a:solidFill>
                <a:latin typeface="DejaVu Serif"/>
                <a:ea typeface="DejaVu Serif"/>
                <a:cs typeface="DejaVu Serif"/>
                <a:sym typeface="DejaVu Serif"/>
              </a:rPr>
              <a:t>Quốc kỳ là lá cờ đỏ có ngôi sao vàng 5 cánh ở giữa, Quốc ca là bài “Tiến quân ca”</a:t>
            </a:r>
            <a:r>
              <a:rPr lang="en-US" sz="4726">
                <a:solidFill>
                  <a:srgbClr val="920A06"/>
                </a:solidFill>
                <a:latin typeface="DejaVu Serif"/>
                <a:ea typeface="DejaVu Serif"/>
                <a:cs typeface="DejaVu Serif"/>
                <a:sym typeface="DejaVu Serif"/>
              </a:rPr>
              <a:t>. </a:t>
            </a:r>
          </a:p>
          <a:p>
            <a:pPr algn="ctr">
              <a:lnSpc>
                <a:spcPts val="6617"/>
              </a:lnSpc>
            </a:pPr>
            <a:endParaRPr lang="en-US" sz="4726">
              <a:solidFill>
                <a:srgbClr val="920A06"/>
              </a:solidFill>
              <a:latin typeface="DejaVu Serif"/>
              <a:ea typeface="DejaVu Serif"/>
              <a:cs typeface="DejaVu Serif"/>
              <a:sym typeface="DejaVu Serif"/>
            </a:endParaRPr>
          </a:p>
        </p:txBody>
      </p:sp>
      <p:sp>
        <p:nvSpPr>
          <p:cNvPr id="13" name="TextBox 13"/>
          <p:cNvSpPr txBox="1"/>
          <p:nvPr/>
        </p:nvSpPr>
        <p:spPr>
          <a:xfrm>
            <a:off x="4589759" y="7055658"/>
            <a:ext cx="26081899" cy="4459288"/>
          </a:xfrm>
          <a:prstGeom prst="rect">
            <a:avLst/>
          </a:prstGeom>
        </p:spPr>
        <p:txBody>
          <a:bodyPr lIns="0" tIns="0" rIns="0" bIns="0" rtlCol="0" anchor="t">
            <a:spAutoFit/>
          </a:bodyPr>
          <a:lstStyle/>
          <a:p>
            <a:pPr algn="l">
              <a:lnSpc>
                <a:spcPts val="7087"/>
              </a:lnSpc>
            </a:pPr>
            <a:r>
              <a:rPr lang="en-US" sz="5062" b="1">
                <a:solidFill>
                  <a:srgbClr val="920A06"/>
                </a:solidFill>
                <a:latin typeface="DejaVu Serif Bold"/>
                <a:ea typeface="DejaVu Serif Bold"/>
                <a:cs typeface="DejaVu Serif Bold"/>
                <a:sym typeface="DejaVu Serif Bold"/>
              </a:rPr>
              <a:t>Tuyên thệ lịch sử: </a:t>
            </a:r>
          </a:p>
          <a:p>
            <a:pPr algn="l">
              <a:lnSpc>
                <a:spcPts val="7087"/>
              </a:lnSpc>
            </a:pPr>
            <a:r>
              <a:rPr lang="en-US" sz="5062">
                <a:solidFill>
                  <a:srgbClr val="000000"/>
                </a:solidFill>
                <a:latin typeface="DejaVu Serif"/>
                <a:ea typeface="DejaVu Serif"/>
                <a:cs typeface="DejaVu Serif"/>
                <a:sym typeface="DejaVu Serif"/>
              </a:rPr>
              <a:t>Ngày 17/8/1945, thay mặt Uỷ ban Dân tộc giải phóng Việt Nam, Chủ</a:t>
            </a:r>
          </a:p>
          <a:p>
            <a:pPr algn="l">
              <a:lnSpc>
                <a:spcPts val="7087"/>
              </a:lnSpc>
            </a:pPr>
            <a:r>
              <a:rPr lang="en-US" sz="5062">
                <a:solidFill>
                  <a:srgbClr val="000000"/>
                </a:solidFill>
                <a:latin typeface="DejaVu Serif"/>
                <a:ea typeface="DejaVu Serif"/>
                <a:cs typeface="DejaVu Serif"/>
                <a:sym typeface="DejaVu Serif"/>
              </a:rPr>
              <a:t>Tịch Hồ Chí Minh đã đọc lời tuyên thệ, kiên quyết lãnh đạo nhân dân giành độc lập, dù phải hy sinh.</a:t>
            </a:r>
          </a:p>
          <a:p>
            <a:pPr algn="l">
              <a:lnSpc>
                <a:spcPts val="7087"/>
              </a:lnSpc>
            </a:pPr>
            <a:endParaRPr lang="en-US" sz="5062">
              <a:solidFill>
                <a:srgbClr val="000000"/>
              </a:solidFill>
              <a:latin typeface="DejaVu Serif"/>
              <a:ea typeface="DejaVu Serif"/>
              <a:cs typeface="DejaVu Serif"/>
              <a:sym typeface="DejaVu Serif"/>
            </a:endParaRPr>
          </a:p>
        </p:txBody>
      </p:sp>
      <p:sp>
        <p:nvSpPr>
          <p:cNvPr id="14" name="TextBox 14"/>
          <p:cNvSpPr txBox="1"/>
          <p:nvPr/>
        </p:nvSpPr>
        <p:spPr>
          <a:xfrm>
            <a:off x="2473144" y="745075"/>
            <a:ext cx="24139706" cy="1563826"/>
          </a:xfrm>
          <a:prstGeom prst="rect">
            <a:avLst/>
          </a:prstGeom>
        </p:spPr>
        <p:txBody>
          <a:bodyPr wrap="square" lIns="0" tIns="0" rIns="0" bIns="0" rtlCol="0" anchor="t">
            <a:spAutoFit/>
          </a:bodyPr>
          <a:lstStyle/>
          <a:p>
            <a:pPr algn="ctr">
              <a:lnSpc>
                <a:spcPts val="13203"/>
              </a:lnSpc>
              <a:spcBef>
                <a:spcPct val="0"/>
              </a:spcBef>
            </a:pPr>
            <a:r>
              <a:rPr lang="en-US" sz="9431" dirty="0">
                <a:solidFill>
                  <a:srgbClr val="C9030B"/>
                </a:solidFill>
                <a:latin typeface="Paytone One"/>
                <a:ea typeface="Paytone One"/>
                <a:cs typeface="Paytone One"/>
                <a:sym typeface="Paytone One"/>
              </a:rPr>
              <a:t>  </a:t>
            </a:r>
            <a:r>
              <a:rPr lang="en-US" sz="9431" dirty="0" err="1">
                <a:solidFill>
                  <a:srgbClr val="C9030B"/>
                </a:solidFill>
                <a:latin typeface="Paytone One"/>
                <a:ea typeface="Paytone One"/>
                <a:cs typeface="Paytone One"/>
                <a:sym typeface="Paytone One"/>
              </a:rPr>
              <a:t>Diễn</a:t>
            </a:r>
            <a:r>
              <a:rPr lang="en-US" sz="9431" dirty="0">
                <a:solidFill>
                  <a:srgbClr val="C9030B"/>
                </a:solidFill>
                <a:latin typeface="Paytone One"/>
                <a:ea typeface="Paytone One"/>
                <a:cs typeface="Paytone One"/>
                <a:sym typeface="Paytone One"/>
              </a:rPr>
              <a:t> </a:t>
            </a:r>
            <a:r>
              <a:rPr lang="en-US" sz="9431" dirty="0" err="1">
                <a:solidFill>
                  <a:srgbClr val="C9030B"/>
                </a:solidFill>
                <a:latin typeface="Paytone One"/>
                <a:ea typeface="Paytone One"/>
                <a:cs typeface="Paytone One"/>
                <a:sym typeface="Paytone One"/>
              </a:rPr>
              <a:t>biến</a:t>
            </a:r>
            <a:r>
              <a:rPr lang="en-US" sz="9431" dirty="0">
                <a:solidFill>
                  <a:srgbClr val="C9030B"/>
                </a:solidFill>
                <a:latin typeface="Paytone One"/>
                <a:ea typeface="Paytone One"/>
                <a:cs typeface="Paytone One"/>
                <a:sym typeface="Paytone One"/>
              </a:rPr>
              <a:t> </a:t>
            </a:r>
            <a:r>
              <a:rPr lang="en-US" sz="9431" dirty="0" err="1">
                <a:solidFill>
                  <a:srgbClr val="C9030B"/>
                </a:solidFill>
                <a:latin typeface="Paytone One"/>
                <a:ea typeface="Paytone One"/>
                <a:cs typeface="Paytone One"/>
                <a:sym typeface="Paytone One"/>
              </a:rPr>
              <a:t>Đại</a:t>
            </a:r>
            <a:r>
              <a:rPr lang="en-US" sz="9431" dirty="0">
                <a:solidFill>
                  <a:srgbClr val="C9030B"/>
                </a:solidFill>
                <a:latin typeface="Paytone One"/>
                <a:ea typeface="Paytone One"/>
                <a:cs typeface="Paytone One"/>
                <a:sym typeface="Paytone One"/>
              </a:rPr>
              <a:t> hội Tân </a:t>
            </a:r>
            <a:r>
              <a:rPr lang="en-US" sz="9431" dirty="0" err="1">
                <a:solidFill>
                  <a:srgbClr val="C9030B"/>
                </a:solidFill>
                <a:latin typeface="Paytone One"/>
                <a:ea typeface="Paytone One"/>
                <a:cs typeface="Paytone One"/>
                <a:sym typeface="Paytone One"/>
              </a:rPr>
              <a:t>Trào</a:t>
            </a:r>
            <a:r>
              <a:rPr lang="en-US" sz="9431" dirty="0">
                <a:solidFill>
                  <a:srgbClr val="C9030B"/>
                </a:solidFill>
                <a:latin typeface="Paytone One"/>
                <a:ea typeface="Paytone One"/>
                <a:cs typeface="Paytone One"/>
                <a:sym typeface="Paytone One"/>
              </a:rPr>
              <a:t> (16.8.1945)</a:t>
            </a:r>
          </a:p>
        </p:txBody>
      </p:sp>
      <p:sp>
        <p:nvSpPr>
          <p:cNvPr id="15" name="Freeform 15"/>
          <p:cNvSpPr/>
          <p:nvPr/>
        </p:nvSpPr>
        <p:spPr>
          <a:xfrm rot="-635392" flipH="1">
            <a:off x="26106982" y="-1742965"/>
            <a:ext cx="12084734" cy="8942703"/>
          </a:xfrm>
          <a:custGeom>
            <a:avLst/>
            <a:gdLst/>
            <a:ahLst/>
            <a:cxnLst/>
            <a:rect l="l" t="t" r="r" b="b"/>
            <a:pathLst>
              <a:path w="12084734" h="8942703">
                <a:moveTo>
                  <a:pt x="12084734" y="0"/>
                </a:moveTo>
                <a:lnTo>
                  <a:pt x="0" y="0"/>
                </a:lnTo>
                <a:lnTo>
                  <a:pt x="0" y="8942703"/>
                </a:lnTo>
                <a:lnTo>
                  <a:pt x="12084734" y="8942703"/>
                </a:lnTo>
                <a:lnTo>
                  <a:pt x="12084734" y="0"/>
                </a:lnTo>
                <a:close/>
              </a:path>
            </a:pathLst>
          </a:custGeom>
          <a:blipFill>
            <a:blip r:embed="rId8"/>
            <a:stretch>
              <a:fillRect/>
            </a:stretch>
          </a:blipFill>
        </p:spPr>
      </p:sp>
      <p:sp>
        <p:nvSpPr>
          <p:cNvPr id="16" name="Freeform 16"/>
          <p:cNvSpPr/>
          <p:nvPr/>
        </p:nvSpPr>
        <p:spPr>
          <a:xfrm rot="1092250">
            <a:off x="32489504" y="9545693"/>
            <a:ext cx="1884900" cy="4333103"/>
          </a:xfrm>
          <a:custGeom>
            <a:avLst/>
            <a:gdLst/>
            <a:ahLst/>
            <a:cxnLst/>
            <a:rect l="l" t="t" r="r" b="b"/>
            <a:pathLst>
              <a:path w="1884900" h="4333103">
                <a:moveTo>
                  <a:pt x="0" y="0"/>
                </a:moveTo>
                <a:lnTo>
                  <a:pt x="1884899" y="0"/>
                </a:lnTo>
                <a:lnTo>
                  <a:pt x="1884899" y="4333103"/>
                </a:lnTo>
                <a:lnTo>
                  <a:pt x="0" y="433310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par>
                                <p:cTn id="27" presetID="10" presetClass="entr" presetSubtype="0" fill="hold"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rgbClr val="D10000">
                <a:alpha val="100000"/>
              </a:srgbClr>
            </a:gs>
            <a:gs pos="100000">
              <a:srgbClr val="9E0101">
                <a:alpha val="100000"/>
              </a:srgbClr>
            </a:gs>
          </a:gsLst>
          <a:lin ang="5400000"/>
        </a:gradFill>
        <a:effectLst/>
      </p:bgPr>
    </p:bg>
    <p:spTree>
      <p:nvGrpSpPr>
        <p:cNvPr id="1" name=""/>
        <p:cNvGrpSpPr/>
        <p:nvPr/>
      </p:nvGrpSpPr>
      <p:grpSpPr>
        <a:xfrm>
          <a:off x="0" y="0"/>
          <a:ext cx="0" cy="0"/>
          <a:chOff x="0" y="0"/>
          <a:chExt cx="0" cy="0"/>
        </a:xfrm>
      </p:grpSpPr>
      <p:sp>
        <p:nvSpPr>
          <p:cNvPr id="2" name="Freeform 2"/>
          <p:cNvSpPr/>
          <p:nvPr/>
        </p:nvSpPr>
        <p:spPr>
          <a:xfrm rot="5400000">
            <a:off x="24537943" y="7300916"/>
            <a:ext cx="19034539" cy="3616129"/>
          </a:xfrm>
          <a:custGeom>
            <a:avLst/>
            <a:gdLst/>
            <a:ahLst/>
            <a:cxnLst/>
            <a:rect l="l" t="t" r="r" b="b"/>
            <a:pathLst>
              <a:path w="19034539" h="3616129">
                <a:moveTo>
                  <a:pt x="0" y="0"/>
                </a:moveTo>
                <a:lnTo>
                  <a:pt x="19034539" y="0"/>
                </a:lnTo>
                <a:lnTo>
                  <a:pt x="19034539" y="3616129"/>
                </a:lnTo>
                <a:lnTo>
                  <a:pt x="0" y="3616129"/>
                </a:lnTo>
                <a:lnTo>
                  <a:pt x="0" y="0"/>
                </a:lnTo>
                <a:close/>
              </a:path>
            </a:pathLst>
          </a:custGeom>
          <a:blipFill>
            <a:blip r:embed="rId2"/>
            <a:stretch>
              <a:fillRect l="-32542"/>
            </a:stretch>
          </a:blipFill>
          <a:ln cap="sq">
            <a:noFill/>
            <a:prstDash val="solid"/>
            <a:miter/>
          </a:ln>
        </p:spPr>
      </p:sp>
      <p:sp>
        <p:nvSpPr>
          <p:cNvPr id="3" name="Freeform 3"/>
          <p:cNvSpPr/>
          <p:nvPr/>
        </p:nvSpPr>
        <p:spPr>
          <a:xfrm>
            <a:off x="0" y="0"/>
            <a:ext cx="36454791" cy="19569312"/>
          </a:xfrm>
          <a:custGeom>
            <a:avLst/>
            <a:gdLst/>
            <a:ahLst/>
            <a:cxnLst/>
            <a:rect l="l" t="t" r="r" b="b"/>
            <a:pathLst>
              <a:path w="36454791" h="19569312">
                <a:moveTo>
                  <a:pt x="0" y="0"/>
                </a:moveTo>
                <a:lnTo>
                  <a:pt x="36454791" y="0"/>
                </a:lnTo>
                <a:lnTo>
                  <a:pt x="36454791" y="19569312"/>
                </a:lnTo>
                <a:lnTo>
                  <a:pt x="0" y="19569312"/>
                </a:lnTo>
                <a:lnTo>
                  <a:pt x="0" y="0"/>
                </a:lnTo>
                <a:close/>
              </a:path>
            </a:pathLst>
          </a:custGeom>
          <a:blipFill>
            <a:blip r:embed="rId3"/>
            <a:stretch>
              <a:fillRect t="-16655" b="-7457"/>
            </a:stretch>
          </a:blipFill>
        </p:spPr>
      </p:sp>
      <p:grpSp>
        <p:nvGrpSpPr>
          <p:cNvPr id="4" name="Group 4"/>
          <p:cNvGrpSpPr/>
          <p:nvPr/>
        </p:nvGrpSpPr>
        <p:grpSpPr>
          <a:xfrm>
            <a:off x="1327535" y="4843518"/>
            <a:ext cx="26976265" cy="12516096"/>
            <a:chOff x="0" y="0"/>
            <a:chExt cx="4060427" cy="1883904"/>
          </a:xfrm>
        </p:grpSpPr>
        <p:sp>
          <p:nvSpPr>
            <p:cNvPr id="5" name="Freeform 5"/>
            <p:cNvSpPr/>
            <p:nvPr/>
          </p:nvSpPr>
          <p:spPr>
            <a:xfrm>
              <a:off x="0" y="0"/>
              <a:ext cx="4060427" cy="1883904"/>
            </a:xfrm>
            <a:custGeom>
              <a:avLst/>
              <a:gdLst/>
              <a:ahLst/>
              <a:cxnLst/>
              <a:rect l="l" t="t" r="r" b="b"/>
              <a:pathLst>
                <a:path w="4060427" h="1883904">
                  <a:moveTo>
                    <a:pt x="25542" y="0"/>
                  </a:moveTo>
                  <a:lnTo>
                    <a:pt x="4034885" y="0"/>
                  </a:lnTo>
                  <a:cubicBezTo>
                    <a:pt x="4048992" y="0"/>
                    <a:pt x="4060427" y="11436"/>
                    <a:pt x="4060427" y="25542"/>
                  </a:cubicBezTo>
                  <a:lnTo>
                    <a:pt x="4060427" y="1858362"/>
                  </a:lnTo>
                  <a:cubicBezTo>
                    <a:pt x="4060427" y="1865136"/>
                    <a:pt x="4057736" y="1871633"/>
                    <a:pt x="4052946" y="1876423"/>
                  </a:cubicBezTo>
                  <a:cubicBezTo>
                    <a:pt x="4048156" y="1881213"/>
                    <a:pt x="4041660" y="1883904"/>
                    <a:pt x="4034885" y="1883904"/>
                  </a:cubicBezTo>
                  <a:lnTo>
                    <a:pt x="25542" y="1883904"/>
                  </a:lnTo>
                  <a:cubicBezTo>
                    <a:pt x="18768" y="1883904"/>
                    <a:pt x="12271" y="1881213"/>
                    <a:pt x="7481" y="1876423"/>
                  </a:cubicBezTo>
                  <a:cubicBezTo>
                    <a:pt x="2691" y="1871633"/>
                    <a:pt x="0" y="1865136"/>
                    <a:pt x="0" y="1858362"/>
                  </a:cubicBezTo>
                  <a:lnTo>
                    <a:pt x="0" y="25542"/>
                  </a:lnTo>
                  <a:cubicBezTo>
                    <a:pt x="0" y="18768"/>
                    <a:pt x="2691" y="12271"/>
                    <a:pt x="7481" y="7481"/>
                  </a:cubicBezTo>
                  <a:cubicBezTo>
                    <a:pt x="12271" y="2691"/>
                    <a:pt x="18768" y="0"/>
                    <a:pt x="25542" y="0"/>
                  </a:cubicBezTo>
                  <a:close/>
                </a:path>
              </a:pathLst>
            </a:custGeom>
            <a:solidFill>
              <a:srgbClr val="CCC160">
                <a:alpha val="40784"/>
              </a:srgbClr>
            </a:solidFill>
          </p:spPr>
        </p:sp>
        <p:sp>
          <p:nvSpPr>
            <p:cNvPr id="6" name="TextBox 6"/>
            <p:cNvSpPr txBox="1"/>
            <p:nvPr/>
          </p:nvSpPr>
          <p:spPr>
            <a:xfrm>
              <a:off x="0" y="-57150"/>
              <a:ext cx="4060427" cy="1941054"/>
            </a:xfrm>
            <a:prstGeom prst="rect">
              <a:avLst/>
            </a:prstGeom>
          </p:spPr>
          <p:txBody>
            <a:bodyPr lIns="50800" tIns="50800" rIns="50800" bIns="50800" rtlCol="0" anchor="ctr"/>
            <a:lstStyle/>
            <a:p>
              <a:pPr algn="ctr">
                <a:lnSpc>
                  <a:spcPts val="3887"/>
                </a:lnSpc>
              </a:pPr>
              <a:endParaRPr/>
            </a:p>
          </p:txBody>
        </p:sp>
      </p:grpSp>
      <p:sp>
        <p:nvSpPr>
          <p:cNvPr id="7" name="Freeform 7"/>
          <p:cNvSpPr/>
          <p:nvPr/>
        </p:nvSpPr>
        <p:spPr>
          <a:xfrm rot="-5400000">
            <a:off x="1424908" y="6215060"/>
            <a:ext cx="2680243" cy="433071"/>
          </a:xfrm>
          <a:custGeom>
            <a:avLst/>
            <a:gdLst/>
            <a:ahLst/>
            <a:cxnLst/>
            <a:rect l="l" t="t" r="r" b="b"/>
            <a:pathLst>
              <a:path w="2680243" h="433071">
                <a:moveTo>
                  <a:pt x="0" y="0"/>
                </a:moveTo>
                <a:lnTo>
                  <a:pt x="2680243" y="0"/>
                </a:lnTo>
                <a:lnTo>
                  <a:pt x="2680243" y="433071"/>
                </a:lnTo>
                <a:lnTo>
                  <a:pt x="0" y="433071"/>
                </a:lnTo>
                <a:lnTo>
                  <a:pt x="0" y="0"/>
                </a:lnTo>
                <a:close/>
              </a:path>
            </a:pathLst>
          </a:custGeom>
          <a:blipFill>
            <a:blip r:embed="rId4"/>
            <a:stretch>
              <a:fillRect l="-31784" t="-93919" r="-1009686" b="-1249128"/>
            </a:stretch>
          </a:blipFill>
        </p:spPr>
      </p:sp>
      <p:sp>
        <p:nvSpPr>
          <p:cNvPr id="8" name="Freeform 8"/>
          <p:cNvSpPr/>
          <p:nvPr/>
        </p:nvSpPr>
        <p:spPr>
          <a:xfrm rot="-5400000">
            <a:off x="1396701" y="9304510"/>
            <a:ext cx="2736657" cy="433071"/>
          </a:xfrm>
          <a:custGeom>
            <a:avLst/>
            <a:gdLst/>
            <a:ahLst/>
            <a:cxnLst/>
            <a:rect l="l" t="t" r="r" b="b"/>
            <a:pathLst>
              <a:path w="2736657" h="433071">
                <a:moveTo>
                  <a:pt x="0" y="0"/>
                </a:moveTo>
                <a:lnTo>
                  <a:pt x="2736657" y="0"/>
                </a:lnTo>
                <a:lnTo>
                  <a:pt x="2736657" y="433071"/>
                </a:lnTo>
                <a:lnTo>
                  <a:pt x="0" y="433071"/>
                </a:lnTo>
                <a:lnTo>
                  <a:pt x="0" y="0"/>
                </a:lnTo>
                <a:close/>
              </a:path>
            </a:pathLst>
          </a:custGeom>
          <a:blipFill>
            <a:blip r:embed="rId4"/>
            <a:stretch>
              <a:fillRect l="-38836" t="-71754" r="-892483" b="-1159482"/>
            </a:stretch>
          </a:blipFill>
        </p:spPr>
      </p:sp>
      <p:sp>
        <p:nvSpPr>
          <p:cNvPr id="9" name="Freeform 9"/>
          <p:cNvSpPr/>
          <p:nvPr/>
        </p:nvSpPr>
        <p:spPr>
          <a:xfrm rot="-5400000">
            <a:off x="1340049" y="12472971"/>
            <a:ext cx="2843485" cy="439547"/>
          </a:xfrm>
          <a:custGeom>
            <a:avLst/>
            <a:gdLst/>
            <a:ahLst/>
            <a:cxnLst/>
            <a:rect l="l" t="t" r="r" b="b"/>
            <a:pathLst>
              <a:path w="2843485" h="439547">
                <a:moveTo>
                  <a:pt x="0" y="0"/>
                </a:moveTo>
                <a:lnTo>
                  <a:pt x="2843485" y="0"/>
                </a:lnTo>
                <a:lnTo>
                  <a:pt x="2843485" y="439547"/>
                </a:lnTo>
                <a:lnTo>
                  <a:pt x="0" y="439547"/>
                </a:lnTo>
                <a:lnTo>
                  <a:pt x="0" y="0"/>
                </a:lnTo>
                <a:close/>
              </a:path>
            </a:pathLst>
          </a:custGeom>
          <a:blipFill>
            <a:blip r:embed="rId4"/>
            <a:stretch>
              <a:fillRect l="-49804" t="-93919" r="-942224" b="-1249128"/>
            </a:stretch>
          </a:blipFill>
        </p:spPr>
      </p:sp>
      <p:grpSp>
        <p:nvGrpSpPr>
          <p:cNvPr id="10" name="Group 10"/>
          <p:cNvGrpSpPr/>
          <p:nvPr/>
        </p:nvGrpSpPr>
        <p:grpSpPr>
          <a:xfrm rot="-234713">
            <a:off x="25827443" y="4278531"/>
            <a:ext cx="8757739" cy="5636748"/>
            <a:chOff x="0" y="0"/>
            <a:chExt cx="5513070" cy="3548380"/>
          </a:xfrm>
        </p:grpSpPr>
        <p:sp>
          <p:nvSpPr>
            <p:cNvPr id="11" name="Freeform 11"/>
            <p:cNvSpPr/>
            <p:nvPr/>
          </p:nvSpPr>
          <p:spPr>
            <a:xfrm>
              <a:off x="-2540" y="-15240"/>
              <a:ext cx="5515610" cy="3563620"/>
            </a:xfrm>
            <a:custGeom>
              <a:avLst/>
              <a:gdLst/>
              <a:ahLst/>
              <a:cxnLst/>
              <a:rect l="l" t="t" r="r" b="b"/>
              <a:pathLst>
                <a:path w="5515610" h="3563620">
                  <a:moveTo>
                    <a:pt x="4991100" y="1559560"/>
                  </a:moveTo>
                  <a:cubicBezTo>
                    <a:pt x="5048250" y="1537970"/>
                    <a:pt x="5124450" y="1548130"/>
                    <a:pt x="5189220" y="1526540"/>
                  </a:cubicBezTo>
                  <a:cubicBezTo>
                    <a:pt x="5326380" y="1479550"/>
                    <a:pt x="5435600" y="1404620"/>
                    <a:pt x="5515610" y="1319530"/>
                  </a:cubicBezTo>
                  <a:cubicBezTo>
                    <a:pt x="5499100" y="1231900"/>
                    <a:pt x="5494020" y="1183640"/>
                    <a:pt x="5505450" y="1109980"/>
                  </a:cubicBezTo>
                  <a:cubicBezTo>
                    <a:pt x="5495290" y="1104900"/>
                    <a:pt x="5473700" y="1118870"/>
                    <a:pt x="5472430" y="1098550"/>
                  </a:cubicBezTo>
                  <a:cubicBezTo>
                    <a:pt x="5469890" y="1040130"/>
                    <a:pt x="5441950" y="1018540"/>
                    <a:pt x="5415280" y="969010"/>
                  </a:cubicBezTo>
                  <a:cubicBezTo>
                    <a:pt x="5210810" y="998220"/>
                    <a:pt x="4838700" y="1158240"/>
                    <a:pt x="4617720" y="1144270"/>
                  </a:cubicBezTo>
                  <a:cubicBezTo>
                    <a:pt x="4753610" y="1047750"/>
                    <a:pt x="4851400" y="939800"/>
                    <a:pt x="4853940" y="797560"/>
                  </a:cubicBezTo>
                  <a:cubicBezTo>
                    <a:pt x="4842510" y="786130"/>
                    <a:pt x="4777740" y="778510"/>
                    <a:pt x="4762500" y="783590"/>
                  </a:cubicBezTo>
                  <a:cubicBezTo>
                    <a:pt x="4710430" y="773430"/>
                    <a:pt x="4657090" y="726440"/>
                    <a:pt x="4634230" y="697230"/>
                  </a:cubicBezTo>
                  <a:cubicBezTo>
                    <a:pt x="4612640" y="711200"/>
                    <a:pt x="4608830" y="695960"/>
                    <a:pt x="4589780" y="706120"/>
                  </a:cubicBezTo>
                  <a:cubicBezTo>
                    <a:pt x="4508500" y="643890"/>
                    <a:pt x="4337050" y="737870"/>
                    <a:pt x="4254500" y="679450"/>
                  </a:cubicBezTo>
                  <a:cubicBezTo>
                    <a:pt x="4292600" y="579120"/>
                    <a:pt x="4215130" y="556260"/>
                    <a:pt x="4163060" y="508000"/>
                  </a:cubicBezTo>
                  <a:cubicBezTo>
                    <a:pt x="4182110" y="429260"/>
                    <a:pt x="4135120" y="387350"/>
                    <a:pt x="4091940" y="313690"/>
                  </a:cubicBezTo>
                  <a:cubicBezTo>
                    <a:pt x="4038600" y="339090"/>
                    <a:pt x="4042410" y="299720"/>
                    <a:pt x="4048760" y="274320"/>
                  </a:cubicBezTo>
                  <a:cubicBezTo>
                    <a:pt x="4009390" y="285750"/>
                    <a:pt x="3985260" y="270510"/>
                    <a:pt x="3963670" y="250190"/>
                  </a:cubicBezTo>
                  <a:cubicBezTo>
                    <a:pt x="3887470" y="279400"/>
                    <a:pt x="3817620" y="280670"/>
                    <a:pt x="3756660" y="287020"/>
                  </a:cubicBezTo>
                  <a:cubicBezTo>
                    <a:pt x="3445510" y="320040"/>
                    <a:pt x="3059430" y="403860"/>
                    <a:pt x="2780030" y="417830"/>
                  </a:cubicBezTo>
                  <a:cubicBezTo>
                    <a:pt x="3036570" y="308610"/>
                    <a:pt x="3333750" y="238760"/>
                    <a:pt x="3522980" y="144780"/>
                  </a:cubicBezTo>
                  <a:cubicBezTo>
                    <a:pt x="3529330" y="91440"/>
                    <a:pt x="3528060" y="67310"/>
                    <a:pt x="3524250" y="17780"/>
                  </a:cubicBezTo>
                  <a:cubicBezTo>
                    <a:pt x="3319780" y="0"/>
                    <a:pt x="3006090" y="97790"/>
                    <a:pt x="2715260" y="189230"/>
                  </a:cubicBezTo>
                  <a:cubicBezTo>
                    <a:pt x="2040890" y="401320"/>
                    <a:pt x="1228090" y="642620"/>
                    <a:pt x="845820" y="1018540"/>
                  </a:cubicBezTo>
                  <a:cubicBezTo>
                    <a:pt x="855980" y="1074420"/>
                    <a:pt x="839470" y="1146810"/>
                    <a:pt x="881380" y="1195070"/>
                  </a:cubicBezTo>
                  <a:cubicBezTo>
                    <a:pt x="741680" y="1271270"/>
                    <a:pt x="581660" y="1339850"/>
                    <a:pt x="445770" y="1418590"/>
                  </a:cubicBezTo>
                  <a:cubicBezTo>
                    <a:pt x="450850" y="1484630"/>
                    <a:pt x="485140" y="1553210"/>
                    <a:pt x="499110" y="1564640"/>
                  </a:cubicBezTo>
                  <a:cubicBezTo>
                    <a:pt x="454660" y="1588770"/>
                    <a:pt x="523240" y="1570990"/>
                    <a:pt x="520700" y="1596390"/>
                  </a:cubicBezTo>
                  <a:cubicBezTo>
                    <a:pt x="501650" y="1605280"/>
                    <a:pt x="514350" y="1626870"/>
                    <a:pt x="486410" y="1633220"/>
                  </a:cubicBezTo>
                  <a:cubicBezTo>
                    <a:pt x="383540" y="1616710"/>
                    <a:pt x="269240" y="1696720"/>
                    <a:pt x="163830" y="1720850"/>
                  </a:cubicBezTo>
                  <a:cubicBezTo>
                    <a:pt x="160020" y="1737360"/>
                    <a:pt x="198120" y="1734820"/>
                    <a:pt x="173990" y="1748790"/>
                  </a:cubicBezTo>
                  <a:cubicBezTo>
                    <a:pt x="104140" y="1765300"/>
                    <a:pt x="96520" y="1802130"/>
                    <a:pt x="26670" y="1818640"/>
                  </a:cubicBezTo>
                  <a:cubicBezTo>
                    <a:pt x="24130" y="1833880"/>
                    <a:pt x="21590" y="1849120"/>
                    <a:pt x="25400" y="1866900"/>
                  </a:cubicBezTo>
                  <a:cubicBezTo>
                    <a:pt x="35560" y="1879600"/>
                    <a:pt x="96520" y="1864360"/>
                    <a:pt x="80010" y="1885950"/>
                  </a:cubicBezTo>
                  <a:cubicBezTo>
                    <a:pt x="43180" y="1898650"/>
                    <a:pt x="0" y="1894840"/>
                    <a:pt x="1270" y="1930400"/>
                  </a:cubicBezTo>
                  <a:cubicBezTo>
                    <a:pt x="21590" y="1953260"/>
                    <a:pt x="63500" y="1938020"/>
                    <a:pt x="74930" y="1974850"/>
                  </a:cubicBezTo>
                  <a:cubicBezTo>
                    <a:pt x="66040" y="1992630"/>
                    <a:pt x="38100" y="2002790"/>
                    <a:pt x="45720" y="2025650"/>
                  </a:cubicBezTo>
                  <a:cubicBezTo>
                    <a:pt x="105410" y="2024380"/>
                    <a:pt x="158750" y="2035810"/>
                    <a:pt x="220980" y="2032000"/>
                  </a:cubicBezTo>
                  <a:cubicBezTo>
                    <a:pt x="201930" y="2042160"/>
                    <a:pt x="236220" y="2065020"/>
                    <a:pt x="287020" y="2054860"/>
                  </a:cubicBezTo>
                  <a:cubicBezTo>
                    <a:pt x="284480" y="2072640"/>
                    <a:pt x="240030" y="2075180"/>
                    <a:pt x="243840" y="2094230"/>
                  </a:cubicBezTo>
                  <a:cubicBezTo>
                    <a:pt x="317500" y="2080260"/>
                    <a:pt x="337820" y="2052320"/>
                    <a:pt x="406400" y="2042160"/>
                  </a:cubicBezTo>
                  <a:cubicBezTo>
                    <a:pt x="360680" y="2078990"/>
                    <a:pt x="302260" y="2136140"/>
                    <a:pt x="245110" y="2148840"/>
                  </a:cubicBezTo>
                  <a:cubicBezTo>
                    <a:pt x="228600" y="2171700"/>
                    <a:pt x="234950" y="2202180"/>
                    <a:pt x="226060" y="2226310"/>
                  </a:cubicBezTo>
                  <a:cubicBezTo>
                    <a:pt x="210820" y="2221230"/>
                    <a:pt x="212090" y="2301240"/>
                    <a:pt x="251460" y="2320290"/>
                  </a:cubicBezTo>
                  <a:cubicBezTo>
                    <a:pt x="300990" y="2307590"/>
                    <a:pt x="412750" y="2313940"/>
                    <a:pt x="485140" y="2329180"/>
                  </a:cubicBezTo>
                  <a:cubicBezTo>
                    <a:pt x="480060" y="2343150"/>
                    <a:pt x="463550" y="2353310"/>
                    <a:pt x="472440" y="2373630"/>
                  </a:cubicBezTo>
                  <a:cubicBezTo>
                    <a:pt x="496570" y="2382520"/>
                    <a:pt x="554990" y="2331720"/>
                    <a:pt x="579120" y="2350770"/>
                  </a:cubicBezTo>
                  <a:cubicBezTo>
                    <a:pt x="614680" y="2363470"/>
                    <a:pt x="551180" y="2376170"/>
                    <a:pt x="568960" y="2401570"/>
                  </a:cubicBezTo>
                  <a:cubicBezTo>
                    <a:pt x="805180" y="2283460"/>
                    <a:pt x="994410" y="2261870"/>
                    <a:pt x="1234440" y="2204720"/>
                  </a:cubicBezTo>
                  <a:cubicBezTo>
                    <a:pt x="966470" y="2321560"/>
                    <a:pt x="604520" y="2636520"/>
                    <a:pt x="598170" y="2739390"/>
                  </a:cubicBezTo>
                  <a:cubicBezTo>
                    <a:pt x="631190" y="2739390"/>
                    <a:pt x="659130" y="2747010"/>
                    <a:pt x="689610" y="2753360"/>
                  </a:cubicBezTo>
                  <a:cubicBezTo>
                    <a:pt x="679450" y="2780030"/>
                    <a:pt x="664210" y="2805430"/>
                    <a:pt x="661670" y="2834640"/>
                  </a:cubicBezTo>
                  <a:cubicBezTo>
                    <a:pt x="678180" y="2805430"/>
                    <a:pt x="736600" y="2791460"/>
                    <a:pt x="741680" y="2844800"/>
                  </a:cubicBezTo>
                  <a:cubicBezTo>
                    <a:pt x="701040" y="2848610"/>
                    <a:pt x="701040" y="2861310"/>
                    <a:pt x="701040" y="2891790"/>
                  </a:cubicBezTo>
                  <a:cubicBezTo>
                    <a:pt x="742950" y="2896870"/>
                    <a:pt x="807720" y="2860040"/>
                    <a:pt x="828040" y="2899410"/>
                  </a:cubicBezTo>
                  <a:cubicBezTo>
                    <a:pt x="801370" y="2915920"/>
                    <a:pt x="791210" y="2900680"/>
                    <a:pt x="765810" y="2914650"/>
                  </a:cubicBezTo>
                  <a:cubicBezTo>
                    <a:pt x="767080" y="2940050"/>
                    <a:pt x="792480" y="2921000"/>
                    <a:pt x="801370" y="2933700"/>
                  </a:cubicBezTo>
                  <a:cubicBezTo>
                    <a:pt x="727710" y="2964180"/>
                    <a:pt x="731520" y="2975610"/>
                    <a:pt x="707390" y="3016250"/>
                  </a:cubicBezTo>
                  <a:cubicBezTo>
                    <a:pt x="687070" y="2983230"/>
                    <a:pt x="633730" y="3195320"/>
                    <a:pt x="676910" y="3192780"/>
                  </a:cubicBezTo>
                  <a:cubicBezTo>
                    <a:pt x="641350" y="3229610"/>
                    <a:pt x="709930" y="3208020"/>
                    <a:pt x="726440" y="3221990"/>
                  </a:cubicBezTo>
                  <a:cubicBezTo>
                    <a:pt x="711200" y="3248660"/>
                    <a:pt x="745490" y="3256280"/>
                    <a:pt x="749300" y="3284220"/>
                  </a:cubicBezTo>
                  <a:cubicBezTo>
                    <a:pt x="768350" y="3289300"/>
                    <a:pt x="805180" y="3262630"/>
                    <a:pt x="803910" y="3303270"/>
                  </a:cubicBezTo>
                  <a:cubicBezTo>
                    <a:pt x="767080" y="3307080"/>
                    <a:pt x="778510" y="3296920"/>
                    <a:pt x="753110" y="3322320"/>
                  </a:cubicBezTo>
                  <a:cubicBezTo>
                    <a:pt x="744220" y="3313430"/>
                    <a:pt x="725170" y="3304540"/>
                    <a:pt x="706120" y="3323590"/>
                  </a:cubicBezTo>
                  <a:cubicBezTo>
                    <a:pt x="720090" y="3350260"/>
                    <a:pt x="715010" y="3370580"/>
                    <a:pt x="712470" y="3392170"/>
                  </a:cubicBezTo>
                  <a:cubicBezTo>
                    <a:pt x="779780" y="3380740"/>
                    <a:pt x="732790" y="3403600"/>
                    <a:pt x="795020" y="3408680"/>
                  </a:cubicBezTo>
                  <a:cubicBezTo>
                    <a:pt x="814070" y="3431540"/>
                    <a:pt x="786130" y="3437890"/>
                    <a:pt x="782320" y="3453130"/>
                  </a:cubicBezTo>
                  <a:cubicBezTo>
                    <a:pt x="904240" y="3456940"/>
                    <a:pt x="967740" y="3507740"/>
                    <a:pt x="1071880" y="3531870"/>
                  </a:cubicBezTo>
                  <a:cubicBezTo>
                    <a:pt x="1071880" y="3554730"/>
                    <a:pt x="1090930" y="3545840"/>
                    <a:pt x="1093470" y="3563620"/>
                  </a:cubicBezTo>
                  <a:cubicBezTo>
                    <a:pt x="1291590" y="3540760"/>
                    <a:pt x="1422400" y="3562350"/>
                    <a:pt x="1651000" y="3492500"/>
                  </a:cubicBezTo>
                  <a:cubicBezTo>
                    <a:pt x="1623060" y="3467100"/>
                    <a:pt x="1544320" y="3487420"/>
                    <a:pt x="1529080" y="3474720"/>
                  </a:cubicBezTo>
                  <a:cubicBezTo>
                    <a:pt x="1684020" y="3409950"/>
                    <a:pt x="1873250" y="3387090"/>
                    <a:pt x="2058670" y="3350260"/>
                  </a:cubicBezTo>
                  <a:cubicBezTo>
                    <a:pt x="2236470" y="3315970"/>
                    <a:pt x="2411730" y="3327400"/>
                    <a:pt x="2586990" y="3249930"/>
                  </a:cubicBezTo>
                  <a:cubicBezTo>
                    <a:pt x="2628900" y="3266440"/>
                    <a:pt x="2661920" y="3234690"/>
                    <a:pt x="2701290" y="3223260"/>
                  </a:cubicBezTo>
                  <a:cubicBezTo>
                    <a:pt x="2907030" y="3161030"/>
                    <a:pt x="3168650" y="3111500"/>
                    <a:pt x="3371850" y="3094990"/>
                  </a:cubicBezTo>
                  <a:cubicBezTo>
                    <a:pt x="3407410" y="3092450"/>
                    <a:pt x="3448050" y="3072130"/>
                    <a:pt x="3464560" y="3060700"/>
                  </a:cubicBezTo>
                  <a:cubicBezTo>
                    <a:pt x="3530600" y="3070860"/>
                    <a:pt x="3644900" y="3027680"/>
                    <a:pt x="3704590" y="3011170"/>
                  </a:cubicBezTo>
                  <a:cubicBezTo>
                    <a:pt x="3702050" y="2999740"/>
                    <a:pt x="3691890" y="2987040"/>
                    <a:pt x="3703320" y="2980690"/>
                  </a:cubicBezTo>
                  <a:cubicBezTo>
                    <a:pt x="3785870" y="2961640"/>
                    <a:pt x="3902710" y="2941320"/>
                    <a:pt x="3978910" y="2895600"/>
                  </a:cubicBezTo>
                  <a:cubicBezTo>
                    <a:pt x="3968750" y="2890520"/>
                    <a:pt x="3947160" y="2904490"/>
                    <a:pt x="3945890" y="2884170"/>
                  </a:cubicBezTo>
                  <a:cubicBezTo>
                    <a:pt x="4018280" y="2866390"/>
                    <a:pt x="4107180" y="2858770"/>
                    <a:pt x="4175760" y="2830830"/>
                  </a:cubicBezTo>
                  <a:cubicBezTo>
                    <a:pt x="4161790" y="2828290"/>
                    <a:pt x="4146550" y="2828290"/>
                    <a:pt x="4133850" y="2821940"/>
                  </a:cubicBezTo>
                  <a:cubicBezTo>
                    <a:pt x="4218940" y="2757170"/>
                    <a:pt x="4254500" y="2725420"/>
                    <a:pt x="4371340" y="2711450"/>
                  </a:cubicBezTo>
                  <a:cubicBezTo>
                    <a:pt x="4362450" y="2673350"/>
                    <a:pt x="4389120" y="2649220"/>
                    <a:pt x="4448810" y="2635250"/>
                  </a:cubicBezTo>
                  <a:cubicBezTo>
                    <a:pt x="4465320" y="2612390"/>
                    <a:pt x="4414520" y="2621280"/>
                    <a:pt x="4433570" y="2593340"/>
                  </a:cubicBezTo>
                  <a:cubicBezTo>
                    <a:pt x="4645660" y="2565400"/>
                    <a:pt x="4704080" y="2374900"/>
                    <a:pt x="4801870" y="2268220"/>
                  </a:cubicBezTo>
                  <a:cubicBezTo>
                    <a:pt x="4805680" y="2264410"/>
                    <a:pt x="4822190" y="2254250"/>
                    <a:pt x="4824730" y="2251710"/>
                  </a:cubicBezTo>
                  <a:cubicBezTo>
                    <a:pt x="4959350" y="2170430"/>
                    <a:pt x="5125720" y="2159000"/>
                    <a:pt x="5228590" y="2047240"/>
                  </a:cubicBezTo>
                  <a:cubicBezTo>
                    <a:pt x="5267960" y="1962150"/>
                    <a:pt x="5372100" y="1854200"/>
                    <a:pt x="5256530" y="1784350"/>
                  </a:cubicBezTo>
                  <a:cubicBezTo>
                    <a:pt x="5269230" y="1766570"/>
                    <a:pt x="5262880" y="1742440"/>
                    <a:pt x="5250180" y="1715770"/>
                  </a:cubicBezTo>
                  <a:cubicBezTo>
                    <a:pt x="5198110" y="1729740"/>
                    <a:pt x="4958080" y="1682750"/>
                    <a:pt x="4904740" y="1661160"/>
                  </a:cubicBezTo>
                  <a:cubicBezTo>
                    <a:pt x="4916170" y="1634490"/>
                    <a:pt x="4892040" y="1607820"/>
                    <a:pt x="4898390" y="1592580"/>
                  </a:cubicBezTo>
                  <a:cubicBezTo>
                    <a:pt x="4947920" y="1590040"/>
                    <a:pt x="4961890" y="1570990"/>
                    <a:pt x="4991100" y="1559560"/>
                  </a:cubicBezTo>
                  <a:close/>
                </a:path>
              </a:pathLst>
            </a:custGeom>
            <a:blipFill>
              <a:blip r:embed="rId5"/>
              <a:stretch>
                <a:fillRect t="-7409" b="-7409"/>
              </a:stretch>
            </a:blipFill>
          </p:spPr>
        </p:sp>
      </p:grpSp>
      <p:grpSp>
        <p:nvGrpSpPr>
          <p:cNvPr id="12" name="Group 12"/>
          <p:cNvGrpSpPr/>
          <p:nvPr/>
        </p:nvGrpSpPr>
        <p:grpSpPr>
          <a:xfrm>
            <a:off x="26815221" y="9643411"/>
            <a:ext cx="8426720" cy="5423694"/>
            <a:chOff x="0" y="0"/>
            <a:chExt cx="5513070" cy="3548380"/>
          </a:xfrm>
        </p:grpSpPr>
        <p:sp>
          <p:nvSpPr>
            <p:cNvPr id="13" name="Freeform 13"/>
            <p:cNvSpPr/>
            <p:nvPr/>
          </p:nvSpPr>
          <p:spPr>
            <a:xfrm>
              <a:off x="-2540" y="-15240"/>
              <a:ext cx="5515610" cy="3563620"/>
            </a:xfrm>
            <a:custGeom>
              <a:avLst/>
              <a:gdLst/>
              <a:ahLst/>
              <a:cxnLst/>
              <a:rect l="l" t="t" r="r" b="b"/>
              <a:pathLst>
                <a:path w="5515610" h="3563620">
                  <a:moveTo>
                    <a:pt x="4991100" y="1559560"/>
                  </a:moveTo>
                  <a:cubicBezTo>
                    <a:pt x="5048250" y="1537970"/>
                    <a:pt x="5124450" y="1548130"/>
                    <a:pt x="5189220" y="1526540"/>
                  </a:cubicBezTo>
                  <a:cubicBezTo>
                    <a:pt x="5326380" y="1479550"/>
                    <a:pt x="5435600" y="1404620"/>
                    <a:pt x="5515610" y="1319530"/>
                  </a:cubicBezTo>
                  <a:cubicBezTo>
                    <a:pt x="5499100" y="1231900"/>
                    <a:pt x="5494020" y="1183640"/>
                    <a:pt x="5505450" y="1109980"/>
                  </a:cubicBezTo>
                  <a:cubicBezTo>
                    <a:pt x="5495290" y="1104900"/>
                    <a:pt x="5473700" y="1118870"/>
                    <a:pt x="5472430" y="1098550"/>
                  </a:cubicBezTo>
                  <a:cubicBezTo>
                    <a:pt x="5469890" y="1040130"/>
                    <a:pt x="5441950" y="1018540"/>
                    <a:pt x="5415280" y="969010"/>
                  </a:cubicBezTo>
                  <a:cubicBezTo>
                    <a:pt x="5210810" y="998220"/>
                    <a:pt x="4838700" y="1158240"/>
                    <a:pt x="4617720" y="1144270"/>
                  </a:cubicBezTo>
                  <a:cubicBezTo>
                    <a:pt x="4753610" y="1047750"/>
                    <a:pt x="4851400" y="939800"/>
                    <a:pt x="4853940" y="797560"/>
                  </a:cubicBezTo>
                  <a:cubicBezTo>
                    <a:pt x="4842510" y="786130"/>
                    <a:pt x="4777740" y="778510"/>
                    <a:pt x="4762500" y="783590"/>
                  </a:cubicBezTo>
                  <a:cubicBezTo>
                    <a:pt x="4710430" y="773430"/>
                    <a:pt x="4657090" y="726440"/>
                    <a:pt x="4634230" y="697230"/>
                  </a:cubicBezTo>
                  <a:cubicBezTo>
                    <a:pt x="4612640" y="711200"/>
                    <a:pt x="4608830" y="695960"/>
                    <a:pt x="4589780" y="706120"/>
                  </a:cubicBezTo>
                  <a:cubicBezTo>
                    <a:pt x="4508500" y="643890"/>
                    <a:pt x="4337050" y="737870"/>
                    <a:pt x="4254500" y="679450"/>
                  </a:cubicBezTo>
                  <a:cubicBezTo>
                    <a:pt x="4292600" y="579120"/>
                    <a:pt x="4215130" y="556260"/>
                    <a:pt x="4163060" y="508000"/>
                  </a:cubicBezTo>
                  <a:cubicBezTo>
                    <a:pt x="4182110" y="429260"/>
                    <a:pt x="4135120" y="387350"/>
                    <a:pt x="4091940" y="313690"/>
                  </a:cubicBezTo>
                  <a:cubicBezTo>
                    <a:pt x="4038600" y="339090"/>
                    <a:pt x="4042410" y="299720"/>
                    <a:pt x="4048760" y="274320"/>
                  </a:cubicBezTo>
                  <a:cubicBezTo>
                    <a:pt x="4009390" y="285750"/>
                    <a:pt x="3985260" y="270510"/>
                    <a:pt x="3963670" y="250190"/>
                  </a:cubicBezTo>
                  <a:cubicBezTo>
                    <a:pt x="3887470" y="279400"/>
                    <a:pt x="3817620" y="280670"/>
                    <a:pt x="3756660" y="287020"/>
                  </a:cubicBezTo>
                  <a:cubicBezTo>
                    <a:pt x="3445510" y="320040"/>
                    <a:pt x="3059430" y="403860"/>
                    <a:pt x="2780030" y="417830"/>
                  </a:cubicBezTo>
                  <a:cubicBezTo>
                    <a:pt x="3036570" y="308610"/>
                    <a:pt x="3333750" y="238760"/>
                    <a:pt x="3522980" y="144780"/>
                  </a:cubicBezTo>
                  <a:cubicBezTo>
                    <a:pt x="3529330" y="91440"/>
                    <a:pt x="3528060" y="67310"/>
                    <a:pt x="3524250" y="17780"/>
                  </a:cubicBezTo>
                  <a:cubicBezTo>
                    <a:pt x="3319780" y="0"/>
                    <a:pt x="3006090" y="97790"/>
                    <a:pt x="2715260" y="189230"/>
                  </a:cubicBezTo>
                  <a:cubicBezTo>
                    <a:pt x="2040890" y="401320"/>
                    <a:pt x="1228090" y="642620"/>
                    <a:pt x="845820" y="1018540"/>
                  </a:cubicBezTo>
                  <a:cubicBezTo>
                    <a:pt x="855980" y="1074420"/>
                    <a:pt x="839470" y="1146810"/>
                    <a:pt x="881380" y="1195070"/>
                  </a:cubicBezTo>
                  <a:cubicBezTo>
                    <a:pt x="741680" y="1271270"/>
                    <a:pt x="581660" y="1339850"/>
                    <a:pt x="445770" y="1418590"/>
                  </a:cubicBezTo>
                  <a:cubicBezTo>
                    <a:pt x="450850" y="1484630"/>
                    <a:pt x="485140" y="1553210"/>
                    <a:pt x="499110" y="1564640"/>
                  </a:cubicBezTo>
                  <a:cubicBezTo>
                    <a:pt x="454660" y="1588770"/>
                    <a:pt x="523240" y="1570990"/>
                    <a:pt x="520700" y="1596390"/>
                  </a:cubicBezTo>
                  <a:cubicBezTo>
                    <a:pt x="501650" y="1605280"/>
                    <a:pt x="514350" y="1626870"/>
                    <a:pt x="486410" y="1633220"/>
                  </a:cubicBezTo>
                  <a:cubicBezTo>
                    <a:pt x="383540" y="1616710"/>
                    <a:pt x="269240" y="1696720"/>
                    <a:pt x="163830" y="1720850"/>
                  </a:cubicBezTo>
                  <a:cubicBezTo>
                    <a:pt x="160020" y="1737360"/>
                    <a:pt x="198120" y="1734820"/>
                    <a:pt x="173990" y="1748790"/>
                  </a:cubicBezTo>
                  <a:cubicBezTo>
                    <a:pt x="104140" y="1765300"/>
                    <a:pt x="96520" y="1802130"/>
                    <a:pt x="26670" y="1818640"/>
                  </a:cubicBezTo>
                  <a:cubicBezTo>
                    <a:pt x="24130" y="1833880"/>
                    <a:pt x="21590" y="1849120"/>
                    <a:pt x="25400" y="1866900"/>
                  </a:cubicBezTo>
                  <a:cubicBezTo>
                    <a:pt x="35560" y="1879600"/>
                    <a:pt x="96520" y="1864360"/>
                    <a:pt x="80010" y="1885950"/>
                  </a:cubicBezTo>
                  <a:cubicBezTo>
                    <a:pt x="43180" y="1898650"/>
                    <a:pt x="0" y="1894840"/>
                    <a:pt x="1270" y="1930400"/>
                  </a:cubicBezTo>
                  <a:cubicBezTo>
                    <a:pt x="21590" y="1953260"/>
                    <a:pt x="63500" y="1938020"/>
                    <a:pt x="74930" y="1974850"/>
                  </a:cubicBezTo>
                  <a:cubicBezTo>
                    <a:pt x="66040" y="1992630"/>
                    <a:pt x="38100" y="2002790"/>
                    <a:pt x="45720" y="2025650"/>
                  </a:cubicBezTo>
                  <a:cubicBezTo>
                    <a:pt x="105410" y="2024380"/>
                    <a:pt x="158750" y="2035810"/>
                    <a:pt x="220980" y="2032000"/>
                  </a:cubicBezTo>
                  <a:cubicBezTo>
                    <a:pt x="201930" y="2042160"/>
                    <a:pt x="236220" y="2065020"/>
                    <a:pt x="287020" y="2054860"/>
                  </a:cubicBezTo>
                  <a:cubicBezTo>
                    <a:pt x="284480" y="2072640"/>
                    <a:pt x="240030" y="2075180"/>
                    <a:pt x="243840" y="2094230"/>
                  </a:cubicBezTo>
                  <a:cubicBezTo>
                    <a:pt x="317500" y="2080260"/>
                    <a:pt x="337820" y="2052320"/>
                    <a:pt x="406400" y="2042160"/>
                  </a:cubicBezTo>
                  <a:cubicBezTo>
                    <a:pt x="360680" y="2078990"/>
                    <a:pt x="302260" y="2136140"/>
                    <a:pt x="245110" y="2148840"/>
                  </a:cubicBezTo>
                  <a:cubicBezTo>
                    <a:pt x="228600" y="2171700"/>
                    <a:pt x="234950" y="2202180"/>
                    <a:pt x="226060" y="2226310"/>
                  </a:cubicBezTo>
                  <a:cubicBezTo>
                    <a:pt x="210820" y="2221230"/>
                    <a:pt x="212090" y="2301240"/>
                    <a:pt x="251460" y="2320290"/>
                  </a:cubicBezTo>
                  <a:cubicBezTo>
                    <a:pt x="300990" y="2307590"/>
                    <a:pt x="412750" y="2313940"/>
                    <a:pt x="485140" y="2329180"/>
                  </a:cubicBezTo>
                  <a:cubicBezTo>
                    <a:pt x="480060" y="2343150"/>
                    <a:pt x="463550" y="2353310"/>
                    <a:pt x="472440" y="2373630"/>
                  </a:cubicBezTo>
                  <a:cubicBezTo>
                    <a:pt x="496570" y="2382520"/>
                    <a:pt x="554990" y="2331720"/>
                    <a:pt x="579120" y="2350770"/>
                  </a:cubicBezTo>
                  <a:cubicBezTo>
                    <a:pt x="614680" y="2363470"/>
                    <a:pt x="551180" y="2376170"/>
                    <a:pt x="568960" y="2401570"/>
                  </a:cubicBezTo>
                  <a:cubicBezTo>
                    <a:pt x="805180" y="2283460"/>
                    <a:pt x="994410" y="2261870"/>
                    <a:pt x="1234440" y="2204720"/>
                  </a:cubicBezTo>
                  <a:cubicBezTo>
                    <a:pt x="966470" y="2321560"/>
                    <a:pt x="604520" y="2636520"/>
                    <a:pt x="598170" y="2739390"/>
                  </a:cubicBezTo>
                  <a:cubicBezTo>
                    <a:pt x="631190" y="2739390"/>
                    <a:pt x="659130" y="2747010"/>
                    <a:pt x="689610" y="2753360"/>
                  </a:cubicBezTo>
                  <a:cubicBezTo>
                    <a:pt x="679450" y="2780030"/>
                    <a:pt x="664210" y="2805430"/>
                    <a:pt x="661670" y="2834640"/>
                  </a:cubicBezTo>
                  <a:cubicBezTo>
                    <a:pt x="678180" y="2805430"/>
                    <a:pt x="736600" y="2791460"/>
                    <a:pt x="741680" y="2844800"/>
                  </a:cubicBezTo>
                  <a:cubicBezTo>
                    <a:pt x="701040" y="2848610"/>
                    <a:pt x="701040" y="2861310"/>
                    <a:pt x="701040" y="2891790"/>
                  </a:cubicBezTo>
                  <a:cubicBezTo>
                    <a:pt x="742950" y="2896870"/>
                    <a:pt x="807720" y="2860040"/>
                    <a:pt x="828040" y="2899410"/>
                  </a:cubicBezTo>
                  <a:cubicBezTo>
                    <a:pt x="801370" y="2915920"/>
                    <a:pt x="791210" y="2900680"/>
                    <a:pt x="765810" y="2914650"/>
                  </a:cubicBezTo>
                  <a:cubicBezTo>
                    <a:pt x="767080" y="2940050"/>
                    <a:pt x="792480" y="2921000"/>
                    <a:pt x="801370" y="2933700"/>
                  </a:cubicBezTo>
                  <a:cubicBezTo>
                    <a:pt x="727710" y="2964180"/>
                    <a:pt x="731520" y="2975610"/>
                    <a:pt x="707390" y="3016250"/>
                  </a:cubicBezTo>
                  <a:cubicBezTo>
                    <a:pt x="687070" y="2983230"/>
                    <a:pt x="633730" y="3195320"/>
                    <a:pt x="676910" y="3192780"/>
                  </a:cubicBezTo>
                  <a:cubicBezTo>
                    <a:pt x="641350" y="3229610"/>
                    <a:pt x="709930" y="3208020"/>
                    <a:pt x="726440" y="3221990"/>
                  </a:cubicBezTo>
                  <a:cubicBezTo>
                    <a:pt x="711200" y="3248660"/>
                    <a:pt x="745490" y="3256280"/>
                    <a:pt x="749300" y="3284220"/>
                  </a:cubicBezTo>
                  <a:cubicBezTo>
                    <a:pt x="768350" y="3289300"/>
                    <a:pt x="805180" y="3262630"/>
                    <a:pt x="803910" y="3303270"/>
                  </a:cubicBezTo>
                  <a:cubicBezTo>
                    <a:pt x="767080" y="3307080"/>
                    <a:pt x="778510" y="3296920"/>
                    <a:pt x="753110" y="3322320"/>
                  </a:cubicBezTo>
                  <a:cubicBezTo>
                    <a:pt x="744220" y="3313430"/>
                    <a:pt x="725170" y="3304540"/>
                    <a:pt x="706120" y="3323590"/>
                  </a:cubicBezTo>
                  <a:cubicBezTo>
                    <a:pt x="720090" y="3350260"/>
                    <a:pt x="715010" y="3370580"/>
                    <a:pt x="712470" y="3392170"/>
                  </a:cubicBezTo>
                  <a:cubicBezTo>
                    <a:pt x="779780" y="3380740"/>
                    <a:pt x="732790" y="3403600"/>
                    <a:pt x="795020" y="3408680"/>
                  </a:cubicBezTo>
                  <a:cubicBezTo>
                    <a:pt x="814070" y="3431540"/>
                    <a:pt x="786130" y="3437890"/>
                    <a:pt x="782320" y="3453130"/>
                  </a:cubicBezTo>
                  <a:cubicBezTo>
                    <a:pt x="904240" y="3456940"/>
                    <a:pt x="967740" y="3507740"/>
                    <a:pt x="1071880" y="3531870"/>
                  </a:cubicBezTo>
                  <a:cubicBezTo>
                    <a:pt x="1071880" y="3554730"/>
                    <a:pt x="1090930" y="3545840"/>
                    <a:pt x="1093470" y="3563620"/>
                  </a:cubicBezTo>
                  <a:cubicBezTo>
                    <a:pt x="1291590" y="3540760"/>
                    <a:pt x="1422400" y="3562350"/>
                    <a:pt x="1651000" y="3492500"/>
                  </a:cubicBezTo>
                  <a:cubicBezTo>
                    <a:pt x="1623060" y="3467100"/>
                    <a:pt x="1544320" y="3487420"/>
                    <a:pt x="1529080" y="3474720"/>
                  </a:cubicBezTo>
                  <a:cubicBezTo>
                    <a:pt x="1684020" y="3409950"/>
                    <a:pt x="1873250" y="3387090"/>
                    <a:pt x="2058670" y="3350260"/>
                  </a:cubicBezTo>
                  <a:cubicBezTo>
                    <a:pt x="2236470" y="3315970"/>
                    <a:pt x="2411730" y="3327400"/>
                    <a:pt x="2586990" y="3249930"/>
                  </a:cubicBezTo>
                  <a:cubicBezTo>
                    <a:pt x="2628900" y="3266440"/>
                    <a:pt x="2661920" y="3234690"/>
                    <a:pt x="2701290" y="3223260"/>
                  </a:cubicBezTo>
                  <a:cubicBezTo>
                    <a:pt x="2907030" y="3161030"/>
                    <a:pt x="3168650" y="3111500"/>
                    <a:pt x="3371850" y="3094990"/>
                  </a:cubicBezTo>
                  <a:cubicBezTo>
                    <a:pt x="3407410" y="3092450"/>
                    <a:pt x="3448050" y="3072130"/>
                    <a:pt x="3464560" y="3060700"/>
                  </a:cubicBezTo>
                  <a:cubicBezTo>
                    <a:pt x="3530600" y="3070860"/>
                    <a:pt x="3644900" y="3027680"/>
                    <a:pt x="3704590" y="3011170"/>
                  </a:cubicBezTo>
                  <a:cubicBezTo>
                    <a:pt x="3702050" y="2999740"/>
                    <a:pt x="3691890" y="2987040"/>
                    <a:pt x="3703320" y="2980690"/>
                  </a:cubicBezTo>
                  <a:cubicBezTo>
                    <a:pt x="3785870" y="2961640"/>
                    <a:pt x="3902710" y="2941320"/>
                    <a:pt x="3978910" y="2895600"/>
                  </a:cubicBezTo>
                  <a:cubicBezTo>
                    <a:pt x="3968750" y="2890520"/>
                    <a:pt x="3947160" y="2904490"/>
                    <a:pt x="3945890" y="2884170"/>
                  </a:cubicBezTo>
                  <a:cubicBezTo>
                    <a:pt x="4018280" y="2866390"/>
                    <a:pt x="4107180" y="2858770"/>
                    <a:pt x="4175760" y="2830830"/>
                  </a:cubicBezTo>
                  <a:cubicBezTo>
                    <a:pt x="4161790" y="2828290"/>
                    <a:pt x="4146550" y="2828290"/>
                    <a:pt x="4133850" y="2821940"/>
                  </a:cubicBezTo>
                  <a:cubicBezTo>
                    <a:pt x="4218940" y="2757170"/>
                    <a:pt x="4254500" y="2725420"/>
                    <a:pt x="4371340" y="2711450"/>
                  </a:cubicBezTo>
                  <a:cubicBezTo>
                    <a:pt x="4362450" y="2673350"/>
                    <a:pt x="4389120" y="2649220"/>
                    <a:pt x="4448810" y="2635250"/>
                  </a:cubicBezTo>
                  <a:cubicBezTo>
                    <a:pt x="4465320" y="2612390"/>
                    <a:pt x="4414520" y="2621280"/>
                    <a:pt x="4433570" y="2593340"/>
                  </a:cubicBezTo>
                  <a:cubicBezTo>
                    <a:pt x="4645660" y="2565400"/>
                    <a:pt x="4704080" y="2374900"/>
                    <a:pt x="4801870" y="2268220"/>
                  </a:cubicBezTo>
                  <a:cubicBezTo>
                    <a:pt x="4805680" y="2264410"/>
                    <a:pt x="4822190" y="2254250"/>
                    <a:pt x="4824730" y="2251710"/>
                  </a:cubicBezTo>
                  <a:cubicBezTo>
                    <a:pt x="4959350" y="2170430"/>
                    <a:pt x="5125720" y="2159000"/>
                    <a:pt x="5228590" y="2047240"/>
                  </a:cubicBezTo>
                  <a:cubicBezTo>
                    <a:pt x="5267960" y="1962150"/>
                    <a:pt x="5372100" y="1854200"/>
                    <a:pt x="5256530" y="1784350"/>
                  </a:cubicBezTo>
                  <a:cubicBezTo>
                    <a:pt x="5269230" y="1766570"/>
                    <a:pt x="5262880" y="1742440"/>
                    <a:pt x="5250180" y="1715770"/>
                  </a:cubicBezTo>
                  <a:cubicBezTo>
                    <a:pt x="5198110" y="1729740"/>
                    <a:pt x="4958080" y="1682750"/>
                    <a:pt x="4904740" y="1661160"/>
                  </a:cubicBezTo>
                  <a:cubicBezTo>
                    <a:pt x="4916170" y="1634490"/>
                    <a:pt x="4892040" y="1607820"/>
                    <a:pt x="4898390" y="1592580"/>
                  </a:cubicBezTo>
                  <a:cubicBezTo>
                    <a:pt x="4947920" y="1590040"/>
                    <a:pt x="4961890" y="1570990"/>
                    <a:pt x="4991100" y="1559560"/>
                  </a:cubicBezTo>
                  <a:close/>
                </a:path>
              </a:pathLst>
            </a:custGeom>
            <a:blipFill>
              <a:blip r:embed="rId6"/>
              <a:stretch>
                <a:fillRect t="-27712" b="-27712"/>
              </a:stretch>
            </a:blipFill>
          </p:spPr>
        </p:sp>
      </p:grpSp>
      <p:sp>
        <p:nvSpPr>
          <p:cNvPr id="14" name="TextBox 14"/>
          <p:cNvSpPr txBox="1"/>
          <p:nvPr/>
        </p:nvSpPr>
        <p:spPr>
          <a:xfrm>
            <a:off x="1327535" y="1148683"/>
            <a:ext cx="36000000" cy="2583813"/>
          </a:xfrm>
          <a:prstGeom prst="rect">
            <a:avLst/>
          </a:prstGeom>
        </p:spPr>
        <p:txBody>
          <a:bodyPr lIns="0" tIns="0" rIns="0" bIns="0" rtlCol="0" anchor="t">
            <a:spAutoFit/>
          </a:bodyPr>
          <a:lstStyle/>
          <a:p>
            <a:pPr algn="just">
              <a:lnSpc>
                <a:spcPts val="10360"/>
              </a:lnSpc>
            </a:pPr>
            <a:r>
              <a:rPr lang="en-US" sz="7400" dirty="0">
                <a:solidFill>
                  <a:srgbClr val="C9030B"/>
                </a:solidFill>
                <a:latin typeface="Paytone One"/>
                <a:ea typeface="Paytone One"/>
                <a:cs typeface="Paytone One"/>
                <a:sym typeface="Paytone One"/>
              </a:rPr>
              <a:t>I. TỪ QUỐC DÂN ĐẠI HỘI TÂN TRÀO ĐẾN CUỘC TỔNG TUYỂN CỬ ĐẦU TIÊN</a:t>
            </a:r>
          </a:p>
          <a:p>
            <a:pPr algn="just">
              <a:lnSpc>
                <a:spcPts val="10360"/>
              </a:lnSpc>
            </a:pPr>
            <a:endParaRPr lang="en-US" sz="7400" dirty="0">
              <a:solidFill>
                <a:srgbClr val="C9030B"/>
              </a:solidFill>
              <a:latin typeface="Paytone One"/>
              <a:ea typeface="Paytone One"/>
              <a:cs typeface="Paytone One"/>
              <a:sym typeface="Paytone One"/>
            </a:endParaRPr>
          </a:p>
        </p:txBody>
      </p:sp>
      <p:sp>
        <p:nvSpPr>
          <p:cNvPr id="15" name="TextBox 15"/>
          <p:cNvSpPr txBox="1"/>
          <p:nvPr/>
        </p:nvSpPr>
        <p:spPr>
          <a:xfrm>
            <a:off x="2506018" y="2759929"/>
            <a:ext cx="32261238" cy="2117725"/>
          </a:xfrm>
          <a:prstGeom prst="rect">
            <a:avLst/>
          </a:prstGeom>
        </p:spPr>
        <p:txBody>
          <a:bodyPr lIns="0" tIns="0" rIns="0" bIns="0" rtlCol="0" anchor="t">
            <a:spAutoFit/>
          </a:bodyPr>
          <a:lstStyle/>
          <a:p>
            <a:pPr algn="l">
              <a:lnSpc>
                <a:spcPts val="8400"/>
              </a:lnSpc>
            </a:pPr>
            <a:r>
              <a:rPr lang="en-US" sz="6000" b="1" dirty="0">
                <a:solidFill>
                  <a:srgbClr val="920A06"/>
                </a:solidFill>
                <a:latin typeface="DejaVu Serif Bold"/>
                <a:ea typeface="DejaVu Serif Bold"/>
                <a:cs typeface="DejaVu Serif Bold"/>
                <a:sym typeface="DejaVu Serif Bold"/>
              </a:rPr>
              <a:t>Thắng </a:t>
            </a:r>
            <a:r>
              <a:rPr lang="en-US" sz="6000" b="1" dirty="0" err="1">
                <a:solidFill>
                  <a:srgbClr val="920A06"/>
                </a:solidFill>
                <a:latin typeface="DejaVu Serif Bold"/>
                <a:ea typeface="DejaVu Serif Bold"/>
                <a:cs typeface="DejaVu Serif Bold"/>
                <a:sym typeface="DejaVu Serif Bold"/>
              </a:rPr>
              <a:t>lợi</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của</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Cách</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mạng</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tháng</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Tám</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và</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Tổng</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tuyển</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cử</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đầu</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tiên</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bầu</a:t>
            </a:r>
            <a:r>
              <a:rPr lang="en-US" sz="6000" b="1" dirty="0">
                <a:solidFill>
                  <a:srgbClr val="920A06"/>
                </a:solidFill>
                <a:latin typeface="DejaVu Serif Bold"/>
                <a:ea typeface="DejaVu Serif Bold"/>
                <a:cs typeface="DejaVu Serif Bold"/>
                <a:sym typeface="DejaVu Serif Bold"/>
              </a:rPr>
              <a:t> ra Quốc hội Việt Nam</a:t>
            </a:r>
          </a:p>
        </p:txBody>
      </p:sp>
      <p:sp>
        <p:nvSpPr>
          <p:cNvPr id="16" name="TextBox 16"/>
          <p:cNvSpPr txBox="1"/>
          <p:nvPr/>
        </p:nvSpPr>
        <p:spPr>
          <a:xfrm>
            <a:off x="3341536" y="5211074"/>
            <a:ext cx="22516711" cy="2489792"/>
          </a:xfrm>
          <a:prstGeom prst="rect">
            <a:avLst/>
          </a:prstGeom>
        </p:spPr>
        <p:txBody>
          <a:bodyPr lIns="0" tIns="0" rIns="0" bIns="0" rtlCol="0" anchor="t">
            <a:spAutoFit/>
          </a:bodyPr>
          <a:lstStyle/>
          <a:p>
            <a:pPr algn="l">
              <a:lnSpc>
                <a:spcPts val="6617"/>
              </a:lnSpc>
            </a:pPr>
            <a:r>
              <a:rPr lang="en-US" sz="4726" b="1">
                <a:solidFill>
                  <a:srgbClr val="920A06"/>
                </a:solidFill>
                <a:latin typeface="DejaVu Serif Bold"/>
                <a:ea typeface="DejaVu Serif Bold"/>
                <a:cs typeface="DejaVu Serif Bold"/>
                <a:sym typeface="DejaVu Serif Bold"/>
              </a:rPr>
              <a:t>Thắng lợi Cách mạng tháng Tám (8.1945): </a:t>
            </a:r>
          </a:p>
          <a:p>
            <a:pPr algn="l">
              <a:lnSpc>
                <a:spcPts val="6617"/>
              </a:lnSpc>
            </a:pPr>
            <a:r>
              <a:rPr lang="en-US" sz="4726">
                <a:solidFill>
                  <a:srgbClr val="000000"/>
                </a:solidFill>
                <a:latin typeface="DejaVu Serif"/>
                <a:ea typeface="DejaVu Serif"/>
                <a:cs typeface="DejaVu Serif"/>
                <a:sym typeface="DejaVu Serif"/>
              </a:rPr>
              <a:t>Nhân dân cả nước đồng loạt khởi nghĩa, giành chính quyền ở Hà Nội (ngày 19/8/1945), Huế (ngày 23/8/1945), Sài Gòn (ngày 25/8/1945)</a:t>
            </a:r>
            <a:r>
              <a:rPr lang="en-US" sz="4726" b="1">
                <a:solidFill>
                  <a:srgbClr val="000000"/>
                </a:solidFill>
                <a:latin typeface="DejaVu Serif Bold"/>
                <a:ea typeface="DejaVu Serif Bold"/>
                <a:cs typeface="DejaVu Serif Bold"/>
                <a:sym typeface="DejaVu Serif Bold"/>
              </a:rPr>
              <a:t>. </a:t>
            </a:r>
          </a:p>
        </p:txBody>
      </p:sp>
      <p:sp>
        <p:nvSpPr>
          <p:cNvPr id="17" name="TextBox 17"/>
          <p:cNvSpPr txBox="1"/>
          <p:nvPr/>
        </p:nvSpPr>
        <p:spPr>
          <a:xfrm>
            <a:off x="3341536" y="8047942"/>
            <a:ext cx="23686563" cy="3563938"/>
          </a:xfrm>
          <a:prstGeom prst="rect">
            <a:avLst/>
          </a:prstGeom>
        </p:spPr>
        <p:txBody>
          <a:bodyPr lIns="0" tIns="0" rIns="0" bIns="0" rtlCol="0" anchor="t">
            <a:spAutoFit/>
          </a:bodyPr>
          <a:lstStyle/>
          <a:p>
            <a:pPr algn="l">
              <a:lnSpc>
                <a:spcPts val="7087"/>
              </a:lnSpc>
            </a:pPr>
            <a:r>
              <a:rPr lang="en-US" sz="5062" b="1" dirty="0" err="1">
                <a:solidFill>
                  <a:srgbClr val="920A06"/>
                </a:solidFill>
                <a:latin typeface="DejaVu Serif Bold"/>
                <a:ea typeface="DejaVu Serif Bold"/>
                <a:cs typeface="DejaVu Serif Bold"/>
                <a:sym typeface="DejaVu Serif Bold"/>
              </a:rPr>
              <a:t>Chính</a:t>
            </a:r>
            <a:r>
              <a:rPr lang="en-US" sz="5062" b="1" dirty="0">
                <a:solidFill>
                  <a:srgbClr val="920A06"/>
                </a:solidFill>
                <a:latin typeface="DejaVu Serif Bold"/>
                <a:ea typeface="DejaVu Serif Bold"/>
                <a:cs typeface="DejaVu Serif Bold"/>
                <a:sym typeface="DejaVu Serif Bold"/>
              </a:rPr>
              <a:t> </a:t>
            </a:r>
            <a:r>
              <a:rPr lang="en-US" sz="5062" b="1" dirty="0" err="1">
                <a:solidFill>
                  <a:srgbClr val="920A06"/>
                </a:solidFill>
                <a:latin typeface="DejaVu Serif Bold"/>
                <a:ea typeface="DejaVu Serif Bold"/>
                <a:cs typeface="DejaVu Serif Bold"/>
                <a:sym typeface="DejaVu Serif Bold"/>
              </a:rPr>
              <a:t>phủ</a:t>
            </a:r>
            <a:r>
              <a:rPr lang="en-US" sz="5062" b="1" dirty="0">
                <a:solidFill>
                  <a:srgbClr val="920A06"/>
                </a:solidFill>
                <a:latin typeface="DejaVu Serif Bold"/>
                <a:ea typeface="DejaVu Serif Bold"/>
                <a:cs typeface="DejaVu Serif Bold"/>
                <a:sym typeface="DejaVu Serif Bold"/>
              </a:rPr>
              <a:t> </a:t>
            </a:r>
            <a:r>
              <a:rPr lang="en-US" sz="5062" b="1" dirty="0" err="1">
                <a:solidFill>
                  <a:srgbClr val="920A06"/>
                </a:solidFill>
                <a:latin typeface="DejaVu Serif Bold"/>
                <a:ea typeface="DejaVu Serif Bold"/>
                <a:cs typeface="DejaVu Serif Bold"/>
                <a:sym typeface="DejaVu Serif Bold"/>
              </a:rPr>
              <a:t>lâm</a:t>
            </a:r>
            <a:r>
              <a:rPr lang="en-US" sz="5062" b="1" dirty="0">
                <a:solidFill>
                  <a:srgbClr val="920A06"/>
                </a:solidFill>
                <a:latin typeface="DejaVu Serif Bold"/>
                <a:ea typeface="DejaVu Serif Bold"/>
                <a:cs typeface="DejaVu Serif Bold"/>
                <a:sym typeface="DejaVu Serif Bold"/>
              </a:rPr>
              <a:t> </a:t>
            </a:r>
            <a:r>
              <a:rPr lang="en-US" sz="5062" b="1" dirty="0" err="1">
                <a:solidFill>
                  <a:srgbClr val="920A06"/>
                </a:solidFill>
                <a:latin typeface="DejaVu Serif Bold"/>
                <a:ea typeface="DejaVu Serif Bold"/>
                <a:cs typeface="DejaVu Serif Bold"/>
                <a:sym typeface="DejaVu Serif Bold"/>
              </a:rPr>
              <a:t>thời</a:t>
            </a:r>
            <a:r>
              <a:rPr lang="en-US" sz="5062" b="1" dirty="0">
                <a:solidFill>
                  <a:srgbClr val="920A06"/>
                </a:solidFill>
                <a:latin typeface="DejaVu Serif Bold"/>
                <a:ea typeface="DejaVu Serif Bold"/>
                <a:cs typeface="DejaVu Serif Bold"/>
                <a:sym typeface="DejaVu Serif Bold"/>
              </a:rPr>
              <a:t>: </a:t>
            </a:r>
          </a:p>
          <a:p>
            <a:pPr algn="l">
              <a:lnSpc>
                <a:spcPts val="7087"/>
              </a:lnSpc>
            </a:pPr>
            <a:r>
              <a:rPr lang="en-US" sz="5062" dirty="0" err="1">
                <a:solidFill>
                  <a:srgbClr val="000000"/>
                </a:solidFill>
                <a:latin typeface="DejaVu Serif"/>
                <a:ea typeface="DejaVu Serif"/>
                <a:cs typeface="DejaVu Serif"/>
                <a:sym typeface="DejaVu Serif"/>
              </a:rPr>
              <a:t>Ngày</a:t>
            </a:r>
            <a:r>
              <a:rPr lang="en-US" sz="5062" dirty="0">
                <a:solidFill>
                  <a:srgbClr val="000000"/>
                </a:solidFill>
                <a:latin typeface="DejaVu Serif"/>
                <a:ea typeface="DejaVu Serif"/>
                <a:cs typeface="DejaVu Serif"/>
                <a:sym typeface="DejaVu Serif"/>
              </a:rPr>
              <a:t> 25/8/1945, </a:t>
            </a:r>
            <a:r>
              <a:rPr lang="en-US" sz="5062" dirty="0" err="1">
                <a:solidFill>
                  <a:srgbClr val="000000"/>
                </a:solidFill>
                <a:latin typeface="DejaVu Serif"/>
                <a:ea typeface="DejaVu Serif"/>
                <a:cs typeface="DejaVu Serif"/>
                <a:sym typeface="DejaVu Serif"/>
              </a:rPr>
              <a:t>Uỷ</a:t>
            </a:r>
            <a:r>
              <a:rPr lang="en-US" sz="5062" dirty="0">
                <a:solidFill>
                  <a:srgbClr val="000000"/>
                </a:solidFill>
                <a:latin typeface="DejaVu Serif"/>
                <a:ea typeface="DejaVu Serif"/>
                <a:cs typeface="DejaVu Serif"/>
                <a:sym typeface="DejaVu Serif"/>
              </a:rPr>
              <a:t> ban </a:t>
            </a:r>
            <a:r>
              <a:rPr lang="en-US" sz="5062" dirty="0" err="1">
                <a:solidFill>
                  <a:srgbClr val="000000"/>
                </a:solidFill>
                <a:latin typeface="DejaVu Serif"/>
                <a:ea typeface="DejaVu Serif"/>
                <a:cs typeface="DejaVu Serif"/>
                <a:sym typeface="DejaVu Serif"/>
              </a:rPr>
              <a:t>giải</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phóng</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Dân</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tộc</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được</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cải</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tổ</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thành</a:t>
            </a:r>
            <a:endParaRPr lang="en-US" sz="5062" dirty="0">
              <a:solidFill>
                <a:srgbClr val="000000"/>
              </a:solidFill>
              <a:latin typeface="DejaVu Serif"/>
              <a:ea typeface="DejaVu Serif"/>
              <a:cs typeface="DejaVu Serif"/>
              <a:sym typeface="DejaVu Serif"/>
            </a:endParaRPr>
          </a:p>
          <a:p>
            <a:pPr algn="l">
              <a:lnSpc>
                <a:spcPts val="7087"/>
              </a:lnSpc>
            </a:pPr>
            <a:r>
              <a:rPr lang="en-US" sz="5062" dirty="0" err="1">
                <a:solidFill>
                  <a:srgbClr val="000000"/>
                </a:solidFill>
                <a:latin typeface="DejaVu Serif"/>
                <a:ea typeface="DejaVu Serif"/>
                <a:cs typeface="DejaVu Serif"/>
                <a:sym typeface="DejaVu Serif"/>
              </a:rPr>
              <a:t>Chính</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phủ</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lâm</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thời</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của</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nước</a:t>
            </a:r>
            <a:r>
              <a:rPr lang="en-US" sz="5062" dirty="0">
                <a:solidFill>
                  <a:srgbClr val="000000"/>
                </a:solidFill>
                <a:latin typeface="DejaVu Serif"/>
                <a:ea typeface="DejaVu Serif"/>
                <a:cs typeface="DejaVu Serif"/>
                <a:sym typeface="DejaVu Serif"/>
              </a:rPr>
              <a:t> Việt Nam </a:t>
            </a:r>
            <a:r>
              <a:rPr lang="en-US" sz="5062" dirty="0" err="1">
                <a:solidFill>
                  <a:srgbClr val="000000"/>
                </a:solidFill>
                <a:latin typeface="DejaVu Serif"/>
                <a:ea typeface="DejaVu Serif"/>
                <a:cs typeface="DejaVu Serif"/>
                <a:sym typeface="DejaVu Serif"/>
              </a:rPr>
              <a:t>đợi</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ngày</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thành</a:t>
            </a:r>
            <a:r>
              <a:rPr lang="en-US" sz="5062" dirty="0">
                <a:solidFill>
                  <a:srgbClr val="000000"/>
                </a:solidFill>
                <a:latin typeface="DejaVu Serif"/>
                <a:ea typeface="DejaVu Serif"/>
                <a:cs typeface="DejaVu Serif"/>
                <a:sym typeface="DejaVu Serif"/>
              </a:rPr>
              <a:t> </a:t>
            </a:r>
            <a:r>
              <a:rPr lang="en-US" sz="5062" dirty="0" err="1">
                <a:solidFill>
                  <a:srgbClr val="000000"/>
                </a:solidFill>
                <a:latin typeface="DejaVu Serif"/>
                <a:ea typeface="DejaVu Serif"/>
                <a:cs typeface="DejaVu Serif"/>
                <a:sym typeface="DejaVu Serif"/>
              </a:rPr>
              <a:t>lập</a:t>
            </a:r>
            <a:r>
              <a:rPr lang="en-US" sz="5062" dirty="0">
                <a:solidFill>
                  <a:srgbClr val="000000"/>
                </a:solidFill>
                <a:latin typeface="DejaVu Serif"/>
                <a:ea typeface="DejaVu Serif"/>
                <a:cs typeface="DejaVu Serif"/>
                <a:sym typeface="DejaVu Serif"/>
              </a:rPr>
              <a:t> Quốc hội.</a:t>
            </a:r>
          </a:p>
          <a:p>
            <a:pPr algn="l">
              <a:lnSpc>
                <a:spcPts val="7087"/>
              </a:lnSpc>
            </a:pPr>
            <a:endParaRPr lang="en-US" sz="5062" dirty="0">
              <a:solidFill>
                <a:srgbClr val="000000"/>
              </a:solidFill>
              <a:latin typeface="DejaVu Serif"/>
              <a:ea typeface="DejaVu Serif"/>
              <a:cs typeface="DejaVu Serif"/>
              <a:sym typeface="DejaVu Serif"/>
            </a:endParaRPr>
          </a:p>
        </p:txBody>
      </p:sp>
      <p:sp>
        <p:nvSpPr>
          <p:cNvPr id="18" name="TextBox 18"/>
          <p:cNvSpPr txBox="1"/>
          <p:nvPr/>
        </p:nvSpPr>
        <p:spPr>
          <a:xfrm>
            <a:off x="3341536" y="11427625"/>
            <a:ext cx="23093586" cy="3327992"/>
          </a:xfrm>
          <a:prstGeom prst="rect">
            <a:avLst/>
          </a:prstGeom>
        </p:spPr>
        <p:txBody>
          <a:bodyPr lIns="0" tIns="0" rIns="0" bIns="0" rtlCol="0" anchor="t">
            <a:spAutoFit/>
          </a:bodyPr>
          <a:lstStyle/>
          <a:p>
            <a:pPr algn="l">
              <a:lnSpc>
                <a:spcPts val="6617"/>
              </a:lnSpc>
            </a:pPr>
            <a:r>
              <a:rPr lang="en-US" sz="4726" b="1">
                <a:solidFill>
                  <a:srgbClr val="920A06"/>
                </a:solidFill>
                <a:latin typeface="DejaVu Serif Bold"/>
                <a:ea typeface="DejaVu Serif Bold"/>
                <a:cs typeface="DejaVu Serif Bold"/>
                <a:sym typeface="DejaVu Serif Bold"/>
              </a:rPr>
              <a:t>Tuyên ngôn Độc lập: </a:t>
            </a:r>
          </a:p>
          <a:p>
            <a:pPr algn="l">
              <a:lnSpc>
                <a:spcPts val="6617"/>
              </a:lnSpc>
            </a:pPr>
            <a:r>
              <a:rPr lang="en-US" sz="4726">
                <a:solidFill>
                  <a:srgbClr val="000000"/>
                </a:solidFill>
                <a:latin typeface="DejaVu Serif"/>
                <a:ea typeface="DejaVu Serif"/>
                <a:cs typeface="DejaVu Serif"/>
                <a:sym typeface="DejaVu Serif"/>
              </a:rPr>
              <a:t>Ngày 02/9/1945, tại Quảng trường Ba Đình, Hà Nội, Chủ tịch Hồ Chí đọc bản Tuyên ngôn độc lập, khai sinh nước Việt Nam Dân chủ Cộng hòa.</a:t>
            </a:r>
          </a:p>
          <a:p>
            <a:pPr algn="ctr">
              <a:lnSpc>
                <a:spcPts val="6617"/>
              </a:lnSpc>
            </a:pPr>
            <a:endParaRPr lang="en-US" sz="4726">
              <a:solidFill>
                <a:srgbClr val="000000"/>
              </a:solidFill>
              <a:latin typeface="DejaVu Serif"/>
              <a:ea typeface="DejaVu Serif"/>
              <a:cs typeface="DejaVu Serif"/>
              <a:sym typeface="DejaVu Serif"/>
            </a:endParaRPr>
          </a:p>
        </p:txBody>
      </p:sp>
      <p:sp>
        <p:nvSpPr>
          <p:cNvPr id="19" name="TextBox 19"/>
          <p:cNvSpPr txBox="1"/>
          <p:nvPr/>
        </p:nvSpPr>
        <p:spPr>
          <a:xfrm>
            <a:off x="1327535" y="2759929"/>
            <a:ext cx="1242435" cy="1044566"/>
          </a:xfrm>
          <a:prstGeom prst="rect">
            <a:avLst/>
          </a:prstGeom>
        </p:spPr>
        <p:txBody>
          <a:bodyPr lIns="0" tIns="0" rIns="0" bIns="0" rtlCol="0" anchor="t">
            <a:spAutoFit/>
          </a:bodyPr>
          <a:lstStyle/>
          <a:p>
            <a:pPr algn="ctr">
              <a:lnSpc>
                <a:spcPts val="8400"/>
              </a:lnSpc>
            </a:pPr>
            <a:r>
              <a:rPr lang="en-US" sz="6000" b="1">
                <a:solidFill>
                  <a:srgbClr val="920A06"/>
                </a:solidFill>
                <a:latin typeface="DejaVu Serif Bold"/>
                <a:ea typeface="DejaVu Serif Bold"/>
                <a:cs typeface="DejaVu Serif Bold"/>
                <a:sym typeface="DejaVu Serif Bold"/>
              </a:rPr>
              <a:t>2.</a:t>
            </a:r>
          </a:p>
        </p:txBody>
      </p:sp>
      <p:sp>
        <p:nvSpPr>
          <p:cNvPr id="20" name="Freeform 20"/>
          <p:cNvSpPr/>
          <p:nvPr/>
        </p:nvSpPr>
        <p:spPr>
          <a:xfrm rot="-5400000">
            <a:off x="1425359" y="15542210"/>
            <a:ext cx="2680243" cy="432170"/>
          </a:xfrm>
          <a:custGeom>
            <a:avLst/>
            <a:gdLst/>
            <a:ahLst/>
            <a:cxnLst/>
            <a:rect l="l" t="t" r="r" b="b"/>
            <a:pathLst>
              <a:path w="2680243" h="432170">
                <a:moveTo>
                  <a:pt x="0" y="0"/>
                </a:moveTo>
                <a:lnTo>
                  <a:pt x="2680243" y="0"/>
                </a:lnTo>
                <a:lnTo>
                  <a:pt x="2680243" y="432170"/>
                </a:lnTo>
                <a:lnTo>
                  <a:pt x="0" y="432170"/>
                </a:lnTo>
                <a:lnTo>
                  <a:pt x="0" y="0"/>
                </a:lnTo>
                <a:close/>
              </a:path>
            </a:pathLst>
          </a:custGeom>
          <a:blipFill>
            <a:blip r:embed="rId4"/>
            <a:stretch>
              <a:fillRect l="-31784" t="-87142" r="-1009686" b="-1258914"/>
            </a:stretch>
          </a:blipFill>
        </p:spPr>
      </p:sp>
      <p:sp>
        <p:nvSpPr>
          <p:cNvPr id="21" name="TextBox 21"/>
          <p:cNvSpPr txBox="1"/>
          <p:nvPr/>
        </p:nvSpPr>
        <p:spPr>
          <a:xfrm>
            <a:off x="3452795" y="14465774"/>
            <a:ext cx="24511302" cy="2489792"/>
          </a:xfrm>
          <a:prstGeom prst="rect">
            <a:avLst/>
          </a:prstGeom>
        </p:spPr>
        <p:txBody>
          <a:bodyPr lIns="0" tIns="0" rIns="0" bIns="0" rtlCol="0" anchor="t">
            <a:spAutoFit/>
          </a:bodyPr>
          <a:lstStyle/>
          <a:p>
            <a:pPr algn="l">
              <a:lnSpc>
                <a:spcPts val="6617"/>
              </a:lnSpc>
            </a:pPr>
            <a:r>
              <a:rPr lang="en-US" sz="4726" b="1" dirty="0" err="1">
                <a:solidFill>
                  <a:srgbClr val="920A06"/>
                </a:solidFill>
                <a:latin typeface="DejaVu Serif Bold"/>
                <a:ea typeface="DejaVu Serif Bold"/>
                <a:cs typeface="DejaVu Serif Bold"/>
                <a:sym typeface="DejaVu Serif Bold"/>
              </a:rPr>
              <a:t>Chủ</a:t>
            </a:r>
            <a:r>
              <a:rPr lang="en-US" sz="4726" b="1" dirty="0">
                <a:solidFill>
                  <a:srgbClr val="920A06"/>
                </a:solidFill>
                <a:latin typeface="DejaVu Serif Bold"/>
                <a:ea typeface="DejaVu Serif Bold"/>
                <a:cs typeface="DejaVu Serif Bold"/>
                <a:sym typeface="DejaVu Serif Bold"/>
              </a:rPr>
              <a:t> </a:t>
            </a:r>
            <a:r>
              <a:rPr lang="en-US" sz="4726" b="1" dirty="0" err="1">
                <a:solidFill>
                  <a:srgbClr val="920A06"/>
                </a:solidFill>
                <a:latin typeface="DejaVu Serif Bold"/>
                <a:ea typeface="DejaVu Serif Bold"/>
                <a:cs typeface="DejaVu Serif Bold"/>
                <a:sym typeface="DejaVu Serif Bold"/>
              </a:rPr>
              <a:t>trương</a:t>
            </a:r>
            <a:r>
              <a:rPr lang="en-US" sz="4726" b="1" dirty="0">
                <a:solidFill>
                  <a:srgbClr val="920A06"/>
                </a:solidFill>
                <a:latin typeface="DejaVu Serif Bold"/>
                <a:ea typeface="DejaVu Serif Bold"/>
                <a:cs typeface="DejaVu Serif Bold"/>
                <a:sym typeface="DejaVu Serif Bold"/>
              </a:rPr>
              <a:t> </a:t>
            </a:r>
            <a:r>
              <a:rPr lang="en-US" sz="4726" b="1" dirty="0" err="1">
                <a:solidFill>
                  <a:srgbClr val="920A06"/>
                </a:solidFill>
                <a:latin typeface="DejaVu Serif Bold"/>
                <a:ea typeface="DejaVu Serif Bold"/>
                <a:cs typeface="DejaVu Serif Bold"/>
                <a:sym typeface="DejaVu Serif Bold"/>
              </a:rPr>
              <a:t>Tổng</a:t>
            </a:r>
            <a:r>
              <a:rPr lang="en-US" sz="4726" b="1" dirty="0">
                <a:solidFill>
                  <a:srgbClr val="920A06"/>
                </a:solidFill>
                <a:latin typeface="DejaVu Serif Bold"/>
                <a:ea typeface="DejaVu Serif Bold"/>
                <a:cs typeface="DejaVu Serif Bold"/>
                <a:sym typeface="DejaVu Serif Bold"/>
              </a:rPr>
              <a:t> </a:t>
            </a:r>
            <a:r>
              <a:rPr lang="en-US" sz="4726" b="1" dirty="0" err="1">
                <a:solidFill>
                  <a:srgbClr val="920A06"/>
                </a:solidFill>
                <a:latin typeface="DejaVu Serif Bold"/>
                <a:ea typeface="DejaVu Serif Bold"/>
                <a:cs typeface="DejaVu Serif Bold"/>
                <a:sym typeface="DejaVu Serif Bold"/>
              </a:rPr>
              <a:t>tuyển</a:t>
            </a:r>
            <a:r>
              <a:rPr lang="en-US" sz="4726" b="1" dirty="0">
                <a:solidFill>
                  <a:srgbClr val="920A06"/>
                </a:solidFill>
                <a:latin typeface="DejaVu Serif Bold"/>
                <a:ea typeface="DejaVu Serif Bold"/>
                <a:cs typeface="DejaVu Serif Bold"/>
                <a:sym typeface="DejaVu Serif Bold"/>
              </a:rPr>
              <a:t> </a:t>
            </a:r>
            <a:r>
              <a:rPr lang="en-US" sz="4726" b="1" dirty="0" err="1">
                <a:solidFill>
                  <a:srgbClr val="920A06"/>
                </a:solidFill>
                <a:latin typeface="DejaVu Serif Bold"/>
                <a:ea typeface="DejaVu Serif Bold"/>
                <a:cs typeface="DejaVu Serif Bold"/>
                <a:sym typeface="DejaVu Serif Bold"/>
              </a:rPr>
              <a:t>cử</a:t>
            </a:r>
            <a:r>
              <a:rPr lang="en-US" sz="4726" b="1" dirty="0">
                <a:solidFill>
                  <a:srgbClr val="920A06"/>
                </a:solidFill>
                <a:latin typeface="DejaVu Serif Bold"/>
                <a:ea typeface="DejaVu Serif Bold"/>
                <a:cs typeface="DejaVu Serif Bold"/>
                <a:sym typeface="DejaVu Serif Bold"/>
              </a:rPr>
              <a:t>:</a:t>
            </a:r>
          </a:p>
          <a:p>
            <a:pPr algn="l">
              <a:lnSpc>
                <a:spcPts val="6617"/>
              </a:lnSpc>
            </a:pPr>
            <a:r>
              <a:rPr lang="en-US" sz="4726" dirty="0" err="1">
                <a:solidFill>
                  <a:srgbClr val="000000"/>
                </a:solidFill>
                <a:latin typeface="DejaVu Serif"/>
                <a:ea typeface="DejaVu Serif"/>
                <a:cs typeface="DejaVu Serif"/>
                <a:sym typeface="DejaVu Serif"/>
              </a:rPr>
              <a:t>Ngày</a:t>
            </a:r>
            <a:r>
              <a:rPr lang="en-US" sz="4726" dirty="0">
                <a:solidFill>
                  <a:srgbClr val="000000"/>
                </a:solidFill>
                <a:latin typeface="DejaVu Serif"/>
                <a:ea typeface="DejaVu Serif"/>
                <a:cs typeface="DejaVu Serif"/>
                <a:sym typeface="DejaVu Serif"/>
              </a:rPr>
              <a:t> 03/9/1945, </a:t>
            </a:r>
            <a:r>
              <a:rPr lang="en-US" sz="4726" dirty="0" err="1">
                <a:solidFill>
                  <a:srgbClr val="000000"/>
                </a:solidFill>
                <a:latin typeface="DejaVu Serif"/>
                <a:ea typeface="DejaVu Serif"/>
                <a:cs typeface="DejaVu Serif"/>
                <a:sym typeface="DejaVu Serif"/>
              </a:rPr>
              <a:t>Hồ</a:t>
            </a:r>
            <a:r>
              <a:rPr lang="en-US" sz="4726" dirty="0">
                <a:solidFill>
                  <a:srgbClr val="000000"/>
                </a:solidFill>
                <a:latin typeface="DejaVu Serif"/>
                <a:ea typeface="DejaVu Serif"/>
                <a:cs typeface="DejaVu Serif"/>
                <a:sym typeface="DejaVu Serif"/>
              </a:rPr>
              <a:t> Chí Minh </a:t>
            </a:r>
            <a:r>
              <a:rPr lang="en-US" sz="4726" dirty="0" err="1">
                <a:solidFill>
                  <a:srgbClr val="000000"/>
                </a:solidFill>
                <a:latin typeface="DejaVu Serif"/>
                <a:ea typeface="DejaVu Serif"/>
                <a:cs typeface="DejaVu Serif"/>
                <a:sym typeface="DejaVu Serif"/>
              </a:rPr>
              <a:t>đề</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nghị</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tổ</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chức</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bầu</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cử</a:t>
            </a:r>
            <a:r>
              <a:rPr lang="en-US" sz="4726" dirty="0">
                <a:solidFill>
                  <a:srgbClr val="000000"/>
                </a:solidFill>
                <a:latin typeface="DejaVu Serif"/>
                <a:ea typeface="DejaVu Serif"/>
                <a:cs typeface="DejaVu Serif"/>
                <a:sym typeface="DejaVu Serif"/>
              </a:rPr>
              <a:t> Quốc hội </a:t>
            </a:r>
            <a:r>
              <a:rPr lang="en-US" sz="4726" dirty="0" err="1">
                <a:solidFill>
                  <a:srgbClr val="000000"/>
                </a:solidFill>
                <a:latin typeface="DejaVu Serif"/>
                <a:ea typeface="DejaVu Serif"/>
                <a:cs typeface="DejaVu Serif"/>
                <a:sym typeface="DejaVu Serif"/>
              </a:rPr>
              <a:t>theo</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chế</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độ</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phổ</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thông</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đầu</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phiếu</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mọi</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công</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dân</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từ</a:t>
            </a:r>
            <a:r>
              <a:rPr lang="en-US" sz="4726" dirty="0">
                <a:solidFill>
                  <a:srgbClr val="000000"/>
                </a:solidFill>
                <a:latin typeface="DejaVu Serif"/>
                <a:ea typeface="DejaVu Serif"/>
                <a:cs typeface="DejaVu Serif"/>
                <a:sym typeface="DejaVu Serif"/>
              </a:rPr>
              <a:t> 18 </a:t>
            </a:r>
            <a:r>
              <a:rPr lang="en-US" sz="4726" dirty="0" err="1">
                <a:solidFill>
                  <a:srgbClr val="000000"/>
                </a:solidFill>
                <a:latin typeface="DejaVu Serif"/>
                <a:ea typeface="DejaVu Serif"/>
                <a:cs typeface="DejaVu Serif"/>
                <a:sym typeface="DejaVu Serif"/>
              </a:rPr>
              <a:t>tuổi</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trở</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lên</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đều</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có</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quyền</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ứng</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cử</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bầu</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cử</a:t>
            </a:r>
            <a:r>
              <a:rPr lang="en-US" sz="4726" dirty="0">
                <a:solidFill>
                  <a:srgbClr val="000000"/>
                </a:solidFill>
                <a:latin typeface="DejaVu Serif"/>
                <a:ea typeface="DejaVu Serif"/>
                <a:cs typeface="DejaVu Serif"/>
                <a:sym typeface="DejaVu Serif"/>
              </a:rPr>
              <a:t>.</a:t>
            </a:r>
            <a:r>
              <a:rPr lang="en-US" sz="4726" dirty="0">
                <a:solidFill>
                  <a:srgbClr val="920A06"/>
                </a:solidFill>
                <a:latin typeface="DejaVu Serif"/>
                <a:ea typeface="DejaVu Serif"/>
                <a:cs typeface="DejaVu Serif"/>
                <a:sym typeface="DejaVu Serif"/>
              </a:rPr>
              <a:t> </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par>
                                <p:cTn id="21" presetID="10"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500"/>
                                        <p:tgtEl>
                                          <p:spTgt spid="18"/>
                                        </p:tgtEl>
                                      </p:cBhvr>
                                    </p:animEffect>
                                  </p:childTnLst>
                                </p:cTn>
                              </p:par>
                              <p:par>
                                <p:cTn id="40" presetID="10" presetClass="entr" presetSubtype="0" fill="hold" nodeType="with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500"/>
                                        <p:tgtEl>
                                          <p:spTgt spid="20"/>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fade">
                                      <p:cBhvr>
                                        <p:cTn id="50" dur="500"/>
                                        <p:tgtEl>
                                          <p:spTgt spid="21"/>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500"/>
                                        <p:tgtEl>
                                          <p:spTgt spid="10"/>
                                        </p:tgtEl>
                                      </p:cBhvr>
                                    </p:animEffect>
                                  </p:childTnLst>
                                </p:cTn>
                              </p:par>
                              <p:par>
                                <p:cTn id="56" presetID="10" presetClass="entr" presetSubtype="0" fill="hold" nodeType="with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fade">
                                      <p:cBhvr>
                                        <p:cTn id="5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18" grpId="0"/>
      <p:bldP spid="19" grpId="0"/>
      <p:bldP spid="2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rgbClr val="D10000">
                <a:alpha val="100000"/>
              </a:srgbClr>
            </a:gs>
            <a:gs pos="100000">
              <a:srgbClr val="9E0101">
                <a:alpha val="100000"/>
              </a:srgbClr>
            </a:gs>
          </a:gsLst>
          <a:lin ang="5400000"/>
        </a:gradFill>
        <a:effectLst/>
      </p:bgPr>
    </p:bg>
    <p:spTree>
      <p:nvGrpSpPr>
        <p:cNvPr id="1" name=""/>
        <p:cNvGrpSpPr/>
        <p:nvPr/>
      </p:nvGrpSpPr>
      <p:grpSpPr>
        <a:xfrm>
          <a:off x="0" y="0"/>
          <a:ext cx="0" cy="0"/>
          <a:chOff x="0" y="0"/>
          <a:chExt cx="0" cy="0"/>
        </a:xfrm>
      </p:grpSpPr>
      <p:sp>
        <p:nvSpPr>
          <p:cNvPr id="2" name="Freeform 2"/>
          <p:cNvSpPr/>
          <p:nvPr/>
        </p:nvSpPr>
        <p:spPr>
          <a:xfrm rot="5400000">
            <a:off x="24537943" y="7300916"/>
            <a:ext cx="19034539" cy="3616129"/>
          </a:xfrm>
          <a:custGeom>
            <a:avLst/>
            <a:gdLst/>
            <a:ahLst/>
            <a:cxnLst/>
            <a:rect l="l" t="t" r="r" b="b"/>
            <a:pathLst>
              <a:path w="19034539" h="3616129">
                <a:moveTo>
                  <a:pt x="0" y="0"/>
                </a:moveTo>
                <a:lnTo>
                  <a:pt x="19034539" y="0"/>
                </a:lnTo>
                <a:lnTo>
                  <a:pt x="19034539" y="3616129"/>
                </a:lnTo>
                <a:lnTo>
                  <a:pt x="0" y="3616129"/>
                </a:lnTo>
                <a:lnTo>
                  <a:pt x="0" y="0"/>
                </a:lnTo>
                <a:close/>
              </a:path>
            </a:pathLst>
          </a:custGeom>
          <a:blipFill>
            <a:blip r:embed="rId2"/>
            <a:stretch>
              <a:fillRect l="-32542"/>
            </a:stretch>
          </a:blipFill>
          <a:ln cap="sq">
            <a:noFill/>
            <a:prstDash val="solid"/>
            <a:miter/>
          </a:ln>
        </p:spPr>
      </p:sp>
      <p:sp>
        <p:nvSpPr>
          <p:cNvPr id="3" name="Freeform 3"/>
          <p:cNvSpPr/>
          <p:nvPr/>
        </p:nvSpPr>
        <p:spPr>
          <a:xfrm>
            <a:off x="0" y="0"/>
            <a:ext cx="36454791" cy="19569312"/>
          </a:xfrm>
          <a:custGeom>
            <a:avLst/>
            <a:gdLst/>
            <a:ahLst/>
            <a:cxnLst/>
            <a:rect l="l" t="t" r="r" b="b"/>
            <a:pathLst>
              <a:path w="36454791" h="19569312">
                <a:moveTo>
                  <a:pt x="0" y="0"/>
                </a:moveTo>
                <a:lnTo>
                  <a:pt x="36454791" y="0"/>
                </a:lnTo>
                <a:lnTo>
                  <a:pt x="36454791" y="19569312"/>
                </a:lnTo>
                <a:lnTo>
                  <a:pt x="0" y="19569312"/>
                </a:lnTo>
                <a:lnTo>
                  <a:pt x="0" y="0"/>
                </a:lnTo>
                <a:close/>
              </a:path>
            </a:pathLst>
          </a:custGeom>
          <a:blipFill>
            <a:blip r:embed="rId3"/>
            <a:stretch>
              <a:fillRect t="-16655" b="-7457"/>
            </a:stretch>
          </a:blipFill>
        </p:spPr>
      </p:sp>
      <p:grpSp>
        <p:nvGrpSpPr>
          <p:cNvPr id="4" name="Group 4"/>
          <p:cNvGrpSpPr/>
          <p:nvPr/>
        </p:nvGrpSpPr>
        <p:grpSpPr>
          <a:xfrm>
            <a:off x="1327535" y="5002581"/>
            <a:ext cx="32954112" cy="9713763"/>
            <a:chOff x="0" y="0"/>
            <a:chExt cx="4960204" cy="1462101"/>
          </a:xfrm>
        </p:grpSpPr>
        <p:sp>
          <p:nvSpPr>
            <p:cNvPr id="5" name="Freeform 5"/>
            <p:cNvSpPr/>
            <p:nvPr/>
          </p:nvSpPr>
          <p:spPr>
            <a:xfrm>
              <a:off x="0" y="0"/>
              <a:ext cx="4960204" cy="1462101"/>
            </a:xfrm>
            <a:custGeom>
              <a:avLst/>
              <a:gdLst/>
              <a:ahLst/>
              <a:cxnLst/>
              <a:rect l="l" t="t" r="r" b="b"/>
              <a:pathLst>
                <a:path w="4960204" h="1462101">
                  <a:moveTo>
                    <a:pt x="20909" y="0"/>
                  </a:moveTo>
                  <a:lnTo>
                    <a:pt x="4939295" y="0"/>
                  </a:lnTo>
                  <a:cubicBezTo>
                    <a:pt x="4944841" y="0"/>
                    <a:pt x="4950159" y="2203"/>
                    <a:pt x="4954080" y="6124"/>
                  </a:cubicBezTo>
                  <a:cubicBezTo>
                    <a:pt x="4958001" y="10045"/>
                    <a:pt x="4960204" y="15363"/>
                    <a:pt x="4960204" y="20909"/>
                  </a:cubicBezTo>
                  <a:lnTo>
                    <a:pt x="4960204" y="1441192"/>
                  </a:lnTo>
                  <a:cubicBezTo>
                    <a:pt x="4960204" y="1446738"/>
                    <a:pt x="4958001" y="1452056"/>
                    <a:pt x="4954080" y="1455977"/>
                  </a:cubicBezTo>
                  <a:cubicBezTo>
                    <a:pt x="4950159" y="1459898"/>
                    <a:pt x="4944841" y="1462101"/>
                    <a:pt x="4939295" y="1462101"/>
                  </a:cubicBezTo>
                  <a:lnTo>
                    <a:pt x="20909" y="1462101"/>
                  </a:lnTo>
                  <a:cubicBezTo>
                    <a:pt x="15363" y="1462101"/>
                    <a:pt x="10045" y="1459898"/>
                    <a:pt x="6124" y="1455977"/>
                  </a:cubicBezTo>
                  <a:cubicBezTo>
                    <a:pt x="2203" y="1452056"/>
                    <a:pt x="0" y="1446738"/>
                    <a:pt x="0" y="1441192"/>
                  </a:cubicBezTo>
                  <a:lnTo>
                    <a:pt x="0" y="20909"/>
                  </a:lnTo>
                  <a:cubicBezTo>
                    <a:pt x="0" y="15363"/>
                    <a:pt x="2203" y="10045"/>
                    <a:pt x="6124" y="6124"/>
                  </a:cubicBezTo>
                  <a:cubicBezTo>
                    <a:pt x="10045" y="2203"/>
                    <a:pt x="15363" y="0"/>
                    <a:pt x="20909" y="0"/>
                  </a:cubicBezTo>
                  <a:close/>
                </a:path>
              </a:pathLst>
            </a:custGeom>
            <a:solidFill>
              <a:srgbClr val="CCC160">
                <a:alpha val="40784"/>
              </a:srgbClr>
            </a:solidFill>
          </p:spPr>
        </p:sp>
        <p:sp>
          <p:nvSpPr>
            <p:cNvPr id="6" name="TextBox 6"/>
            <p:cNvSpPr txBox="1"/>
            <p:nvPr/>
          </p:nvSpPr>
          <p:spPr>
            <a:xfrm>
              <a:off x="0" y="-57150"/>
              <a:ext cx="4960204" cy="1519251"/>
            </a:xfrm>
            <a:prstGeom prst="rect">
              <a:avLst/>
            </a:prstGeom>
          </p:spPr>
          <p:txBody>
            <a:bodyPr lIns="50800" tIns="50800" rIns="50800" bIns="50800" rtlCol="0" anchor="ctr"/>
            <a:lstStyle/>
            <a:p>
              <a:pPr algn="ctr">
                <a:lnSpc>
                  <a:spcPts val="3887"/>
                </a:lnSpc>
              </a:pPr>
              <a:endParaRPr/>
            </a:p>
          </p:txBody>
        </p:sp>
      </p:grpSp>
      <p:sp>
        <p:nvSpPr>
          <p:cNvPr id="7" name="Freeform 7"/>
          <p:cNvSpPr/>
          <p:nvPr/>
        </p:nvSpPr>
        <p:spPr>
          <a:xfrm rot="-5400000">
            <a:off x="1356964" y="6554219"/>
            <a:ext cx="2736657" cy="382645"/>
          </a:xfrm>
          <a:custGeom>
            <a:avLst/>
            <a:gdLst/>
            <a:ahLst/>
            <a:cxnLst/>
            <a:rect l="l" t="t" r="r" b="b"/>
            <a:pathLst>
              <a:path w="2736657" h="382645">
                <a:moveTo>
                  <a:pt x="0" y="0"/>
                </a:moveTo>
                <a:lnTo>
                  <a:pt x="2736657" y="0"/>
                </a:lnTo>
                <a:lnTo>
                  <a:pt x="2736657" y="382645"/>
                </a:lnTo>
                <a:lnTo>
                  <a:pt x="0" y="382645"/>
                </a:lnTo>
                <a:lnTo>
                  <a:pt x="0" y="0"/>
                </a:lnTo>
                <a:close/>
              </a:path>
            </a:pathLst>
          </a:custGeom>
          <a:blipFill>
            <a:blip r:embed="rId4"/>
            <a:stretch>
              <a:fillRect l="-70199" r="-1225226" b="-1938599"/>
            </a:stretch>
          </a:blipFill>
        </p:spPr>
      </p:sp>
      <p:sp>
        <p:nvSpPr>
          <p:cNvPr id="8" name="Freeform 8"/>
          <p:cNvSpPr/>
          <p:nvPr/>
        </p:nvSpPr>
        <p:spPr>
          <a:xfrm rot="-5400000">
            <a:off x="1299397" y="9672293"/>
            <a:ext cx="2843485" cy="374340"/>
          </a:xfrm>
          <a:custGeom>
            <a:avLst/>
            <a:gdLst/>
            <a:ahLst/>
            <a:cxnLst/>
            <a:rect l="l" t="t" r="r" b="b"/>
            <a:pathLst>
              <a:path w="2843485" h="374340">
                <a:moveTo>
                  <a:pt x="0" y="0"/>
                </a:moveTo>
                <a:lnTo>
                  <a:pt x="2843485" y="0"/>
                </a:lnTo>
                <a:lnTo>
                  <a:pt x="2843485" y="374340"/>
                </a:lnTo>
                <a:lnTo>
                  <a:pt x="0" y="374340"/>
                </a:lnTo>
                <a:lnTo>
                  <a:pt x="0" y="0"/>
                </a:lnTo>
                <a:close/>
              </a:path>
            </a:pathLst>
          </a:custGeom>
          <a:blipFill>
            <a:blip r:embed="rId4"/>
            <a:stretch>
              <a:fillRect l="-49804" t="-144285" r="-942224" b="-1450131"/>
            </a:stretch>
          </a:blipFill>
        </p:spPr>
      </p:sp>
      <p:sp>
        <p:nvSpPr>
          <p:cNvPr id="9" name="TextBox 9"/>
          <p:cNvSpPr txBox="1"/>
          <p:nvPr/>
        </p:nvSpPr>
        <p:spPr>
          <a:xfrm>
            <a:off x="3369982" y="5218514"/>
            <a:ext cx="31717010" cy="2558511"/>
          </a:xfrm>
          <a:prstGeom prst="rect">
            <a:avLst/>
          </a:prstGeom>
        </p:spPr>
        <p:txBody>
          <a:bodyPr lIns="0" tIns="0" rIns="0" bIns="0" rtlCol="0" anchor="t">
            <a:spAutoFit/>
          </a:bodyPr>
          <a:lstStyle/>
          <a:p>
            <a:pPr algn="l">
              <a:lnSpc>
                <a:spcPts val="7087"/>
              </a:lnSpc>
            </a:pPr>
            <a:r>
              <a:rPr lang="en-US" sz="5062" b="1">
                <a:solidFill>
                  <a:srgbClr val="920A06"/>
                </a:solidFill>
                <a:latin typeface="DejaVu Serif Bold"/>
                <a:ea typeface="DejaVu Serif Bold"/>
                <a:cs typeface="DejaVu Serif Bold"/>
                <a:sym typeface="DejaVu Serif Bold"/>
              </a:rPr>
              <a:t>Các sắc lệnh về bầu cử: </a:t>
            </a:r>
          </a:p>
          <a:p>
            <a:pPr algn="l">
              <a:lnSpc>
                <a:spcPts val="6622"/>
              </a:lnSpc>
            </a:pPr>
            <a:r>
              <a:rPr lang="en-US" sz="4730">
                <a:solidFill>
                  <a:srgbClr val="000000"/>
                </a:solidFill>
                <a:latin typeface="DejaVu Serif"/>
                <a:ea typeface="DejaVu Serif"/>
                <a:cs typeface="DejaVu Serif"/>
                <a:sym typeface="DejaVu Serif"/>
              </a:rPr>
              <a:t>Từ 9/1945 đến 12/1945, Chính phủ ban hành nhiều sắc lệnh quy định về Tổng tuyển cử (Sắc lệnh 14, 39, 51, 71). Cuộc bầu cử dời từ 23/12/1945 sang 06/01/1946 để chuẩn bị chu đáo.</a:t>
            </a:r>
          </a:p>
        </p:txBody>
      </p:sp>
      <p:sp>
        <p:nvSpPr>
          <p:cNvPr id="10" name="Freeform 10"/>
          <p:cNvSpPr/>
          <p:nvPr/>
        </p:nvSpPr>
        <p:spPr>
          <a:xfrm rot="-5400000">
            <a:off x="1303550" y="12837507"/>
            <a:ext cx="2843485" cy="382645"/>
          </a:xfrm>
          <a:custGeom>
            <a:avLst/>
            <a:gdLst/>
            <a:ahLst/>
            <a:cxnLst/>
            <a:rect l="l" t="t" r="r" b="b"/>
            <a:pathLst>
              <a:path w="2843485" h="382645">
                <a:moveTo>
                  <a:pt x="0" y="0"/>
                </a:moveTo>
                <a:lnTo>
                  <a:pt x="2843485" y="0"/>
                </a:lnTo>
                <a:lnTo>
                  <a:pt x="2843485" y="382645"/>
                </a:lnTo>
                <a:lnTo>
                  <a:pt x="0" y="382645"/>
                </a:lnTo>
                <a:lnTo>
                  <a:pt x="0" y="0"/>
                </a:lnTo>
                <a:close/>
              </a:path>
            </a:pathLst>
          </a:custGeom>
          <a:blipFill>
            <a:blip r:embed="rId4"/>
            <a:stretch>
              <a:fillRect l="-49804" t="-138983" r="-942224" b="-1418655"/>
            </a:stretch>
          </a:blipFill>
        </p:spPr>
      </p:sp>
      <p:sp>
        <p:nvSpPr>
          <p:cNvPr id="11" name="TextBox 11"/>
          <p:cNvSpPr txBox="1"/>
          <p:nvPr/>
        </p:nvSpPr>
        <p:spPr>
          <a:xfrm>
            <a:off x="1152318" y="1332891"/>
            <a:ext cx="36000000" cy="2583813"/>
          </a:xfrm>
          <a:prstGeom prst="rect">
            <a:avLst/>
          </a:prstGeom>
        </p:spPr>
        <p:txBody>
          <a:bodyPr lIns="0" tIns="0" rIns="0" bIns="0" rtlCol="0" anchor="t">
            <a:spAutoFit/>
          </a:bodyPr>
          <a:lstStyle/>
          <a:p>
            <a:pPr algn="just">
              <a:lnSpc>
                <a:spcPts val="10360"/>
              </a:lnSpc>
            </a:pPr>
            <a:r>
              <a:rPr lang="en-US" sz="7400" dirty="0">
                <a:solidFill>
                  <a:srgbClr val="C9030B"/>
                </a:solidFill>
                <a:latin typeface="Paytone One"/>
                <a:ea typeface="Paytone One"/>
                <a:cs typeface="Paytone One"/>
                <a:sym typeface="Paytone One"/>
              </a:rPr>
              <a:t>I. TỪ QUỐC DÂN ĐẠI HỘI TÂN TRÀO ĐẾN CUỘC TỔNG TUYỂN CỬ ĐẦU TIÊN</a:t>
            </a:r>
          </a:p>
          <a:p>
            <a:pPr algn="just">
              <a:lnSpc>
                <a:spcPts val="10360"/>
              </a:lnSpc>
            </a:pPr>
            <a:endParaRPr lang="en-US" sz="7400" dirty="0">
              <a:solidFill>
                <a:srgbClr val="C9030B"/>
              </a:solidFill>
              <a:latin typeface="Paytone One"/>
              <a:ea typeface="Paytone One"/>
              <a:cs typeface="Paytone One"/>
              <a:sym typeface="Paytone One"/>
            </a:endParaRPr>
          </a:p>
        </p:txBody>
      </p:sp>
      <p:sp>
        <p:nvSpPr>
          <p:cNvPr id="12" name="TextBox 12"/>
          <p:cNvSpPr txBox="1"/>
          <p:nvPr/>
        </p:nvSpPr>
        <p:spPr>
          <a:xfrm>
            <a:off x="2506018" y="2829585"/>
            <a:ext cx="32261238" cy="2117725"/>
          </a:xfrm>
          <a:prstGeom prst="rect">
            <a:avLst/>
          </a:prstGeom>
        </p:spPr>
        <p:txBody>
          <a:bodyPr lIns="0" tIns="0" rIns="0" bIns="0" rtlCol="0" anchor="t">
            <a:spAutoFit/>
          </a:bodyPr>
          <a:lstStyle/>
          <a:p>
            <a:pPr algn="l">
              <a:lnSpc>
                <a:spcPts val="8400"/>
              </a:lnSpc>
            </a:pPr>
            <a:r>
              <a:rPr lang="en-US" sz="6000" b="1" dirty="0">
                <a:solidFill>
                  <a:srgbClr val="920A06"/>
                </a:solidFill>
                <a:latin typeface="DejaVu Serif Bold"/>
                <a:ea typeface="DejaVu Serif Bold"/>
                <a:cs typeface="DejaVu Serif Bold"/>
                <a:sym typeface="DejaVu Serif Bold"/>
              </a:rPr>
              <a:t>Thắng </a:t>
            </a:r>
            <a:r>
              <a:rPr lang="en-US" sz="6000" b="1" dirty="0" err="1">
                <a:solidFill>
                  <a:srgbClr val="920A06"/>
                </a:solidFill>
                <a:latin typeface="DejaVu Serif Bold"/>
                <a:ea typeface="DejaVu Serif Bold"/>
                <a:cs typeface="DejaVu Serif Bold"/>
                <a:sym typeface="DejaVu Serif Bold"/>
              </a:rPr>
              <a:t>lợi</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của</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Cách</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mạng</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tháng</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Tám</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và</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Tổng</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tuyển</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cử</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đầu</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tiên</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bầu</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ra</a:t>
            </a:r>
            <a:r>
              <a:rPr lang="en-US" sz="6000" b="1" dirty="0">
                <a:solidFill>
                  <a:srgbClr val="920A06"/>
                </a:solidFill>
                <a:latin typeface="DejaVu Serif Bold"/>
                <a:ea typeface="DejaVu Serif Bold"/>
                <a:cs typeface="DejaVu Serif Bold"/>
                <a:sym typeface="DejaVu Serif Bold"/>
              </a:rPr>
              <a:t> Quốc hội Việt Nam</a:t>
            </a:r>
          </a:p>
        </p:txBody>
      </p:sp>
      <p:sp>
        <p:nvSpPr>
          <p:cNvPr id="13" name="TextBox 13"/>
          <p:cNvSpPr txBox="1"/>
          <p:nvPr/>
        </p:nvSpPr>
        <p:spPr>
          <a:xfrm>
            <a:off x="3369982" y="8438108"/>
            <a:ext cx="27190800" cy="2489792"/>
          </a:xfrm>
          <a:prstGeom prst="rect">
            <a:avLst/>
          </a:prstGeom>
        </p:spPr>
        <p:txBody>
          <a:bodyPr lIns="0" tIns="0" rIns="0" bIns="0" rtlCol="0" anchor="t">
            <a:spAutoFit/>
          </a:bodyPr>
          <a:lstStyle/>
          <a:p>
            <a:pPr algn="l">
              <a:lnSpc>
                <a:spcPts val="6617"/>
              </a:lnSpc>
            </a:pPr>
            <a:r>
              <a:rPr lang="en-US" sz="4726" b="1">
                <a:solidFill>
                  <a:srgbClr val="920A06"/>
                </a:solidFill>
                <a:latin typeface="DejaVu Serif Bold"/>
                <a:ea typeface="DejaVu Serif Bold"/>
                <a:cs typeface="DejaVu Serif Bold"/>
                <a:sym typeface="DejaVu Serif Bold"/>
              </a:rPr>
              <a:t>Tổ chức bầu cử:</a:t>
            </a:r>
          </a:p>
          <a:p>
            <a:pPr algn="l">
              <a:lnSpc>
                <a:spcPts val="6617"/>
              </a:lnSpc>
            </a:pPr>
            <a:r>
              <a:rPr lang="en-US" sz="4726">
                <a:solidFill>
                  <a:srgbClr val="000000"/>
                </a:solidFill>
                <a:latin typeface="DejaVu Serif"/>
                <a:ea typeface="DejaVu Serif"/>
                <a:cs typeface="DejaVu Serif"/>
                <a:sym typeface="DejaVu Serif"/>
              </a:rPr>
              <a:t>Ủy ban bầu cử được thành lập đến tận làng xã; danh sách cử tri, ứng cử viên được công khai; không khí dân chủ, sôi nổi.</a:t>
            </a:r>
          </a:p>
        </p:txBody>
      </p:sp>
      <p:sp>
        <p:nvSpPr>
          <p:cNvPr id="14" name="TextBox 14"/>
          <p:cNvSpPr txBox="1"/>
          <p:nvPr/>
        </p:nvSpPr>
        <p:spPr>
          <a:xfrm>
            <a:off x="1327535" y="2941794"/>
            <a:ext cx="1242435" cy="1044566"/>
          </a:xfrm>
          <a:prstGeom prst="rect">
            <a:avLst/>
          </a:prstGeom>
        </p:spPr>
        <p:txBody>
          <a:bodyPr lIns="0" tIns="0" rIns="0" bIns="0" rtlCol="0" anchor="t">
            <a:spAutoFit/>
          </a:bodyPr>
          <a:lstStyle/>
          <a:p>
            <a:pPr algn="ctr">
              <a:lnSpc>
                <a:spcPts val="8400"/>
              </a:lnSpc>
            </a:pPr>
            <a:r>
              <a:rPr lang="en-US" sz="6000" b="1">
                <a:solidFill>
                  <a:srgbClr val="920A06"/>
                </a:solidFill>
                <a:latin typeface="DejaVu Serif Bold"/>
                <a:ea typeface="DejaVu Serif Bold"/>
                <a:cs typeface="DejaVu Serif Bold"/>
                <a:sym typeface="DejaVu Serif Bold"/>
              </a:rPr>
              <a:t>2.</a:t>
            </a:r>
          </a:p>
        </p:txBody>
      </p:sp>
      <p:sp>
        <p:nvSpPr>
          <p:cNvPr id="15" name="TextBox 15"/>
          <p:cNvSpPr txBox="1"/>
          <p:nvPr/>
        </p:nvSpPr>
        <p:spPr>
          <a:xfrm>
            <a:off x="3378288" y="11607475"/>
            <a:ext cx="26531495" cy="2489792"/>
          </a:xfrm>
          <a:prstGeom prst="rect">
            <a:avLst/>
          </a:prstGeom>
        </p:spPr>
        <p:txBody>
          <a:bodyPr lIns="0" tIns="0" rIns="0" bIns="0" rtlCol="0" anchor="t">
            <a:spAutoFit/>
          </a:bodyPr>
          <a:lstStyle/>
          <a:p>
            <a:pPr algn="l">
              <a:lnSpc>
                <a:spcPts val="6617"/>
              </a:lnSpc>
            </a:pPr>
            <a:r>
              <a:rPr lang="en-US" sz="4726" b="1" dirty="0" err="1">
                <a:solidFill>
                  <a:srgbClr val="920A06"/>
                </a:solidFill>
                <a:latin typeface="DejaVu Serif Bold"/>
                <a:ea typeface="DejaVu Serif Bold"/>
                <a:cs typeface="DejaVu Serif Bold"/>
                <a:sym typeface="DejaVu Serif Bold"/>
              </a:rPr>
              <a:t>Ngày</a:t>
            </a:r>
            <a:r>
              <a:rPr lang="en-US" sz="4726" b="1" dirty="0">
                <a:solidFill>
                  <a:srgbClr val="920A06"/>
                </a:solidFill>
                <a:latin typeface="DejaVu Serif Bold"/>
                <a:ea typeface="DejaVu Serif Bold"/>
                <a:cs typeface="DejaVu Serif Bold"/>
                <a:sym typeface="DejaVu Serif Bold"/>
              </a:rPr>
              <a:t> </a:t>
            </a:r>
            <a:r>
              <a:rPr lang="en-US" sz="4726" b="1" dirty="0" err="1">
                <a:solidFill>
                  <a:srgbClr val="920A06"/>
                </a:solidFill>
                <a:latin typeface="DejaVu Serif Bold"/>
                <a:ea typeface="DejaVu Serif Bold"/>
                <a:cs typeface="DejaVu Serif Bold"/>
                <a:sym typeface="DejaVu Serif Bold"/>
              </a:rPr>
              <a:t>lịch</a:t>
            </a:r>
            <a:r>
              <a:rPr lang="en-US" sz="4726" b="1" dirty="0">
                <a:solidFill>
                  <a:srgbClr val="920A06"/>
                </a:solidFill>
                <a:latin typeface="DejaVu Serif Bold"/>
                <a:ea typeface="DejaVu Serif Bold"/>
                <a:cs typeface="DejaVu Serif Bold"/>
                <a:sym typeface="DejaVu Serif Bold"/>
              </a:rPr>
              <a:t> </a:t>
            </a:r>
            <a:r>
              <a:rPr lang="en-US" sz="4726" b="1" dirty="0" err="1">
                <a:solidFill>
                  <a:srgbClr val="920A06"/>
                </a:solidFill>
                <a:latin typeface="DejaVu Serif Bold"/>
                <a:ea typeface="DejaVu Serif Bold"/>
                <a:cs typeface="DejaVu Serif Bold"/>
                <a:sym typeface="DejaVu Serif Bold"/>
              </a:rPr>
              <a:t>sử</a:t>
            </a:r>
            <a:r>
              <a:rPr lang="en-US" sz="4726" b="1" dirty="0">
                <a:solidFill>
                  <a:srgbClr val="920A06"/>
                </a:solidFill>
                <a:latin typeface="DejaVu Serif Bold"/>
                <a:ea typeface="DejaVu Serif Bold"/>
                <a:cs typeface="DejaVu Serif Bold"/>
                <a:sym typeface="DejaVu Serif Bold"/>
              </a:rPr>
              <a:t> 06/01/1946: </a:t>
            </a:r>
          </a:p>
          <a:p>
            <a:pPr algn="l">
              <a:lnSpc>
                <a:spcPts val="6617"/>
              </a:lnSpc>
            </a:pPr>
            <a:r>
              <a:rPr lang="en-US" sz="4726" dirty="0" err="1">
                <a:solidFill>
                  <a:srgbClr val="000000"/>
                </a:solidFill>
                <a:latin typeface="DejaVu Serif"/>
                <a:ea typeface="DejaVu Serif"/>
                <a:cs typeface="DejaVu Serif"/>
                <a:sym typeface="DejaVu Serif"/>
              </a:rPr>
              <a:t>Toàn</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dân</a:t>
            </a:r>
            <a:r>
              <a:rPr lang="en-US" sz="4726" dirty="0">
                <a:solidFill>
                  <a:srgbClr val="000000"/>
                </a:solidFill>
                <a:latin typeface="DejaVu Serif"/>
                <a:ea typeface="DejaVu Serif"/>
                <a:cs typeface="DejaVu Serif"/>
                <a:sym typeface="DejaVu Serif"/>
              </a:rPr>
              <a:t> Việt Nam, </a:t>
            </a:r>
            <a:r>
              <a:rPr lang="en-US" sz="4726" dirty="0" err="1">
                <a:solidFill>
                  <a:srgbClr val="000000"/>
                </a:solidFill>
                <a:latin typeface="DejaVu Serif"/>
                <a:ea typeface="DejaVu Serif"/>
                <a:cs typeface="DejaVu Serif"/>
                <a:sym typeface="DejaVu Serif"/>
              </a:rPr>
              <a:t>không</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phân</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biệt</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giới</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tính</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tuổi</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tác</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vùng</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miền</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đã</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tham</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gia</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bỏ</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phiếu</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bầu</a:t>
            </a:r>
            <a:r>
              <a:rPr lang="en-US" sz="4726" dirty="0">
                <a:solidFill>
                  <a:srgbClr val="000000"/>
                </a:solidFill>
                <a:latin typeface="DejaVu Serif"/>
                <a:ea typeface="DejaVu Serif"/>
                <a:cs typeface="DejaVu Serif"/>
                <a:sym typeface="DejaVu Serif"/>
              </a:rPr>
              <a:t> Quốc hội </a:t>
            </a:r>
            <a:r>
              <a:rPr lang="en-US" sz="4726" dirty="0" err="1">
                <a:solidFill>
                  <a:srgbClr val="000000"/>
                </a:solidFill>
                <a:latin typeface="DejaVu Serif"/>
                <a:ea typeface="DejaVu Serif"/>
                <a:cs typeface="DejaVu Serif"/>
                <a:sym typeface="DejaVu Serif"/>
              </a:rPr>
              <a:t>đầu</a:t>
            </a:r>
            <a:r>
              <a:rPr lang="en-US" sz="4726" dirty="0">
                <a:solidFill>
                  <a:srgbClr val="000000"/>
                </a:solidFill>
                <a:latin typeface="DejaVu Serif"/>
                <a:ea typeface="DejaVu Serif"/>
                <a:cs typeface="DejaVu Serif"/>
                <a:sym typeface="DejaVu Serif"/>
              </a:rPr>
              <a:t> </a:t>
            </a:r>
            <a:r>
              <a:rPr lang="en-US" sz="4726" dirty="0" err="1">
                <a:solidFill>
                  <a:srgbClr val="000000"/>
                </a:solidFill>
                <a:latin typeface="DejaVu Serif"/>
                <a:ea typeface="DejaVu Serif"/>
                <a:cs typeface="DejaVu Serif"/>
                <a:sym typeface="DejaVu Serif"/>
              </a:rPr>
              <a:t>tiên</a:t>
            </a:r>
            <a:r>
              <a:rPr lang="en-US" sz="4726" dirty="0">
                <a:solidFill>
                  <a:srgbClr val="000000"/>
                </a:solidFill>
                <a:latin typeface="DejaVu Serif"/>
                <a:ea typeface="DejaVu Serif"/>
                <a:cs typeface="DejaVu Serif"/>
                <a:sym typeface="DejaVu Serif"/>
              </a:rPr>
              <a:t>.</a:t>
            </a:r>
          </a:p>
        </p:txBody>
      </p:sp>
      <p:sp>
        <p:nvSpPr>
          <p:cNvPr id="16" name="TextBox 16"/>
          <p:cNvSpPr txBox="1"/>
          <p:nvPr/>
        </p:nvSpPr>
        <p:spPr>
          <a:xfrm>
            <a:off x="5579397" y="14977907"/>
            <a:ext cx="25295997" cy="2489792"/>
          </a:xfrm>
          <a:prstGeom prst="rect">
            <a:avLst/>
          </a:prstGeom>
        </p:spPr>
        <p:txBody>
          <a:bodyPr lIns="0" tIns="0" rIns="0" bIns="0" rtlCol="0" anchor="t">
            <a:spAutoFit/>
          </a:bodyPr>
          <a:lstStyle/>
          <a:p>
            <a:pPr algn="ctr">
              <a:lnSpc>
                <a:spcPts val="6617"/>
              </a:lnSpc>
            </a:pPr>
            <a:r>
              <a:rPr lang="en-US" sz="4726" b="1" i="1">
                <a:solidFill>
                  <a:srgbClr val="920A06"/>
                </a:solidFill>
                <a:latin typeface="DejaVu Serif Bold Italics"/>
                <a:ea typeface="DejaVu Serif Bold Italics"/>
                <a:cs typeface="DejaVu Serif Bold Italics"/>
                <a:sym typeface="DejaVu Serif Bold Italics"/>
              </a:rPr>
              <a:t>Đây là cuộc Tổng tuyển cử dân chủ đầu tiên trong lịch sử Việt Nam, khẳng định quyền làm chủ của Nhân dân và sự chính danh của Nhà nước mới.</a:t>
            </a:r>
          </a:p>
          <a:p>
            <a:pPr algn="ctr">
              <a:lnSpc>
                <a:spcPts val="6617"/>
              </a:lnSpc>
            </a:pPr>
            <a:endParaRPr lang="en-US" sz="4726" b="1" i="1">
              <a:solidFill>
                <a:srgbClr val="920A06"/>
              </a:solidFill>
              <a:latin typeface="DejaVu Serif Bold Italics"/>
              <a:ea typeface="DejaVu Serif Bold Italics"/>
              <a:cs typeface="DejaVu Serif Bold Italics"/>
              <a:sym typeface="DejaVu Serif Bold Italics"/>
            </a:endParaRPr>
          </a:p>
        </p:txBody>
      </p:sp>
      <p:sp>
        <p:nvSpPr>
          <p:cNvPr id="17" name="Freeform 17"/>
          <p:cNvSpPr/>
          <p:nvPr/>
        </p:nvSpPr>
        <p:spPr>
          <a:xfrm rot="-4104379" flipH="1">
            <a:off x="2304490" y="13930285"/>
            <a:ext cx="1658420" cy="3812460"/>
          </a:xfrm>
          <a:custGeom>
            <a:avLst/>
            <a:gdLst/>
            <a:ahLst/>
            <a:cxnLst/>
            <a:rect l="l" t="t" r="r" b="b"/>
            <a:pathLst>
              <a:path w="1658420" h="3812460">
                <a:moveTo>
                  <a:pt x="1658421" y="0"/>
                </a:moveTo>
                <a:lnTo>
                  <a:pt x="0" y="0"/>
                </a:lnTo>
                <a:lnTo>
                  <a:pt x="0" y="3812460"/>
                </a:lnTo>
                <a:lnTo>
                  <a:pt x="1658421" y="3812460"/>
                </a:lnTo>
                <a:lnTo>
                  <a:pt x="1658421"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8" name="Freeform 18"/>
          <p:cNvSpPr/>
          <p:nvPr/>
        </p:nvSpPr>
        <p:spPr>
          <a:xfrm rot="-7116835" flipH="1" flipV="1">
            <a:off x="32020188" y="13941502"/>
            <a:ext cx="1648662" cy="3790027"/>
          </a:xfrm>
          <a:custGeom>
            <a:avLst/>
            <a:gdLst/>
            <a:ahLst/>
            <a:cxnLst/>
            <a:rect l="l" t="t" r="r" b="b"/>
            <a:pathLst>
              <a:path w="1648662" h="3790027">
                <a:moveTo>
                  <a:pt x="1648661" y="3790027"/>
                </a:moveTo>
                <a:lnTo>
                  <a:pt x="0" y="3790027"/>
                </a:lnTo>
                <a:lnTo>
                  <a:pt x="0" y="0"/>
                </a:lnTo>
                <a:lnTo>
                  <a:pt x="1648661" y="0"/>
                </a:lnTo>
                <a:lnTo>
                  <a:pt x="1648661" y="3790027"/>
                </a:lnTo>
                <a:close/>
              </a:path>
            </a:pathLst>
          </a:custGeom>
          <a:blipFill>
            <a:blip r:embed="rId5">
              <a:extLst>
                <a:ext uri="{96DAC541-7B7A-43D3-8B79-37D633B846F1}">
                  <asvg:svgBlip xmlns:asvg="http://schemas.microsoft.com/office/drawing/2016/SVG/main" r:embed="rId6"/>
                </a:ext>
              </a:extLst>
            </a:blip>
            <a:stretch>
              <a:fillRect/>
            </a:stretch>
          </a:blipFill>
        </p:spPr>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ppt_x"/>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par>
                                <p:cTn id="37" presetID="10" presetClass="entr" presetSubtype="0"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5" grpId="0"/>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rgbClr val="D10000">
                <a:alpha val="100000"/>
              </a:srgbClr>
            </a:gs>
            <a:gs pos="100000">
              <a:srgbClr val="9E0101">
                <a:alpha val="100000"/>
              </a:srgbClr>
            </a:gs>
          </a:gsLst>
          <a:lin ang="5400000"/>
        </a:gradFill>
        <a:effectLst/>
      </p:bgPr>
    </p:bg>
    <p:spTree>
      <p:nvGrpSpPr>
        <p:cNvPr id="1" name=""/>
        <p:cNvGrpSpPr/>
        <p:nvPr/>
      </p:nvGrpSpPr>
      <p:grpSpPr>
        <a:xfrm>
          <a:off x="0" y="0"/>
          <a:ext cx="0" cy="0"/>
          <a:chOff x="0" y="0"/>
          <a:chExt cx="0" cy="0"/>
        </a:xfrm>
      </p:grpSpPr>
      <p:sp>
        <p:nvSpPr>
          <p:cNvPr id="2" name="Freeform 2"/>
          <p:cNvSpPr/>
          <p:nvPr/>
        </p:nvSpPr>
        <p:spPr>
          <a:xfrm rot="5400000">
            <a:off x="24537943" y="7300916"/>
            <a:ext cx="19034539" cy="3616129"/>
          </a:xfrm>
          <a:custGeom>
            <a:avLst/>
            <a:gdLst/>
            <a:ahLst/>
            <a:cxnLst/>
            <a:rect l="l" t="t" r="r" b="b"/>
            <a:pathLst>
              <a:path w="19034539" h="3616129">
                <a:moveTo>
                  <a:pt x="0" y="0"/>
                </a:moveTo>
                <a:lnTo>
                  <a:pt x="19034539" y="0"/>
                </a:lnTo>
                <a:lnTo>
                  <a:pt x="19034539" y="3616129"/>
                </a:lnTo>
                <a:lnTo>
                  <a:pt x="0" y="3616129"/>
                </a:lnTo>
                <a:lnTo>
                  <a:pt x="0" y="0"/>
                </a:lnTo>
                <a:close/>
              </a:path>
            </a:pathLst>
          </a:custGeom>
          <a:blipFill>
            <a:blip r:embed="rId2"/>
            <a:stretch>
              <a:fillRect l="-32542"/>
            </a:stretch>
          </a:blipFill>
          <a:ln cap="sq">
            <a:noFill/>
            <a:prstDash val="solid"/>
            <a:miter/>
          </a:ln>
        </p:spPr>
      </p:sp>
      <p:sp>
        <p:nvSpPr>
          <p:cNvPr id="3" name="Freeform 3"/>
          <p:cNvSpPr/>
          <p:nvPr/>
        </p:nvSpPr>
        <p:spPr>
          <a:xfrm>
            <a:off x="0" y="0"/>
            <a:ext cx="36454791" cy="19569312"/>
          </a:xfrm>
          <a:custGeom>
            <a:avLst/>
            <a:gdLst/>
            <a:ahLst/>
            <a:cxnLst/>
            <a:rect l="l" t="t" r="r" b="b"/>
            <a:pathLst>
              <a:path w="36454791" h="19569312">
                <a:moveTo>
                  <a:pt x="0" y="0"/>
                </a:moveTo>
                <a:lnTo>
                  <a:pt x="36454791" y="0"/>
                </a:lnTo>
                <a:lnTo>
                  <a:pt x="36454791" y="19569312"/>
                </a:lnTo>
                <a:lnTo>
                  <a:pt x="0" y="19569312"/>
                </a:lnTo>
                <a:lnTo>
                  <a:pt x="0" y="0"/>
                </a:lnTo>
                <a:close/>
              </a:path>
            </a:pathLst>
          </a:custGeom>
          <a:blipFill>
            <a:blip r:embed="rId3"/>
            <a:stretch>
              <a:fillRect t="-16655" b="-7457"/>
            </a:stretch>
          </a:blipFill>
        </p:spPr>
      </p:sp>
      <p:grpSp>
        <p:nvGrpSpPr>
          <p:cNvPr id="4" name="Group 4"/>
          <p:cNvGrpSpPr/>
          <p:nvPr/>
        </p:nvGrpSpPr>
        <p:grpSpPr>
          <a:xfrm>
            <a:off x="2282507" y="3916704"/>
            <a:ext cx="31038408" cy="11220549"/>
            <a:chOff x="0" y="0"/>
            <a:chExt cx="5049938" cy="1825579"/>
          </a:xfrm>
        </p:grpSpPr>
        <p:sp>
          <p:nvSpPr>
            <p:cNvPr id="5" name="Freeform 5"/>
            <p:cNvSpPr/>
            <p:nvPr/>
          </p:nvSpPr>
          <p:spPr>
            <a:xfrm>
              <a:off x="0" y="0"/>
              <a:ext cx="5049938" cy="1825579"/>
            </a:xfrm>
            <a:custGeom>
              <a:avLst/>
              <a:gdLst/>
              <a:ahLst/>
              <a:cxnLst/>
              <a:rect l="l" t="t" r="r" b="b"/>
              <a:pathLst>
                <a:path w="5049938" h="1825579">
                  <a:moveTo>
                    <a:pt x="22199" y="0"/>
                  </a:moveTo>
                  <a:lnTo>
                    <a:pt x="5027739" y="0"/>
                  </a:lnTo>
                  <a:cubicBezTo>
                    <a:pt x="5039999" y="0"/>
                    <a:pt x="5049938" y="9939"/>
                    <a:pt x="5049938" y="22199"/>
                  </a:cubicBezTo>
                  <a:lnTo>
                    <a:pt x="5049938" y="1803380"/>
                  </a:lnTo>
                  <a:cubicBezTo>
                    <a:pt x="5049938" y="1815641"/>
                    <a:pt x="5039999" y="1825579"/>
                    <a:pt x="5027739" y="1825579"/>
                  </a:cubicBezTo>
                  <a:lnTo>
                    <a:pt x="22199" y="1825579"/>
                  </a:lnTo>
                  <a:cubicBezTo>
                    <a:pt x="9939" y="1825579"/>
                    <a:pt x="0" y="1815641"/>
                    <a:pt x="0" y="1803380"/>
                  </a:cubicBezTo>
                  <a:lnTo>
                    <a:pt x="0" y="22199"/>
                  </a:lnTo>
                  <a:cubicBezTo>
                    <a:pt x="0" y="9939"/>
                    <a:pt x="9939" y="0"/>
                    <a:pt x="22199" y="0"/>
                  </a:cubicBezTo>
                  <a:close/>
                </a:path>
              </a:pathLst>
            </a:custGeom>
            <a:solidFill>
              <a:srgbClr val="CCC160">
                <a:alpha val="40784"/>
              </a:srgbClr>
            </a:solidFill>
          </p:spPr>
        </p:sp>
        <p:sp>
          <p:nvSpPr>
            <p:cNvPr id="6" name="TextBox 6"/>
            <p:cNvSpPr txBox="1"/>
            <p:nvPr/>
          </p:nvSpPr>
          <p:spPr>
            <a:xfrm>
              <a:off x="0" y="-57150"/>
              <a:ext cx="5049938" cy="1882729"/>
            </a:xfrm>
            <a:prstGeom prst="rect">
              <a:avLst/>
            </a:prstGeom>
          </p:spPr>
          <p:txBody>
            <a:bodyPr lIns="50800" tIns="50800" rIns="50800" bIns="50800" rtlCol="0" anchor="ctr"/>
            <a:lstStyle/>
            <a:p>
              <a:pPr algn="ctr">
                <a:lnSpc>
                  <a:spcPts val="3887"/>
                </a:lnSpc>
              </a:pPr>
              <a:endParaRPr/>
            </a:p>
          </p:txBody>
        </p:sp>
      </p:grpSp>
      <p:sp>
        <p:nvSpPr>
          <p:cNvPr id="7" name="TextBox 7"/>
          <p:cNvSpPr txBox="1"/>
          <p:nvPr/>
        </p:nvSpPr>
        <p:spPr>
          <a:xfrm>
            <a:off x="1152318" y="1332891"/>
            <a:ext cx="36000000" cy="2583813"/>
          </a:xfrm>
          <a:prstGeom prst="rect">
            <a:avLst/>
          </a:prstGeom>
        </p:spPr>
        <p:txBody>
          <a:bodyPr lIns="0" tIns="0" rIns="0" bIns="0" rtlCol="0" anchor="t">
            <a:spAutoFit/>
          </a:bodyPr>
          <a:lstStyle/>
          <a:p>
            <a:pPr algn="just">
              <a:lnSpc>
                <a:spcPts val="10360"/>
              </a:lnSpc>
            </a:pPr>
            <a:r>
              <a:rPr lang="en-US" sz="7400" dirty="0">
                <a:solidFill>
                  <a:srgbClr val="C9030B"/>
                </a:solidFill>
                <a:latin typeface="Paytone One"/>
                <a:ea typeface="Paytone One"/>
                <a:cs typeface="Paytone One"/>
                <a:sym typeface="Paytone One"/>
              </a:rPr>
              <a:t>I. TỪ QUỐC DÂN ĐẠI HỘI TÂN TRÀO ĐẾN CUỘC TỔNG TUYỂN CỬ ĐẦU TIÊN</a:t>
            </a:r>
          </a:p>
          <a:p>
            <a:pPr algn="just">
              <a:lnSpc>
                <a:spcPts val="10360"/>
              </a:lnSpc>
            </a:pPr>
            <a:endParaRPr lang="en-US" sz="7400" dirty="0">
              <a:solidFill>
                <a:srgbClr val="C9030B"/>
              </a:solidFill>
              <a:latin typeface="Paytone One"/>
              <a:ea typeface="Paytone One"/>
              <a:cs typeface="Paytone One"/>
              <a:sym typeface="Paytone One"/>
            </a:endParaRPr>
          </a:p>
        </p:txBody>
      </p:sp>
      <p:sp>
        <p:nvSpPr>
          <p:cNvPr id="8" name="TextBox 8"/>
          <p:cNvSpPr txBox="1"/>
          <p:nvPr/>
        </p:nvSpPr>
        <p:spPr>
          <a:xfrm>
            <a:off x="1793975" y="2728130"/>
            <a:ext cx="32261238" cy="1044574"/>
          </a:xfrm>
          <a:prstGeom prst="rect">
            <a:avLst/>
          </a:prstGeom>
        </p:spPr>
        <p:txBody>
          <a:bodyPr lIns="0" tIns="0" rIns="0" bIns="0" rtlCol="0" anchor="t">
            <a:spAutoFit/>
          </a:bodyPr>
          <a:lstStyle/>
          <a:p>
            <a:pPr algn="l">
              <a:lnSpc>
                <a:spcPts val="8400"/>
              </a:lnSpc>
            </a:pPr>
            <a:r>
              <a:rPr lang="en-US" sz="6000" b="1" dirty="0">
                <a:solidFill>
                  <a:srgbClr val="920A06"/>
                </a:solidFill>
                <a:latin typeface="DejaVu Serif Bold"/>
                <a:ea typeface="DejaVu Serif Bold"/>
                <a:cs typeface="DejaVu Serif Bold"/>
                <a:sym typeface="DejaVu Serif Bold"/>
              </a:rPr>
              <a:t> 3.Kết </a:t>
            </a:r>
            <a:r>
              <a:rPr lang="en-US" sz="6000" b="1" dirty="0" err="1">
                <a:solidFill>
                  <a:srgbClr val="920A06"/>
                </a:solidFill>
                <a:latin typeface="DejaVu Serif Bold"/>
                <a:ea typeface="DejaVu Serif Bold"/>
                <a:cs typeface="DejaVu Serif Bold"/>
                <a:sym typeface="DejaVu Serif Bold"/>
              </a:rPr>
              <a:t>quả</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của</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cuộc</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Tổng</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tuyển</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cử</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đầu</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tiên</a:t>
            </a:r>
            <a:endParaRPr lang="en-US" sz="6000" b="1" dirty="0">
              <a:solidFill>
                <a:srgbClr val="920A06"/>
              </a:solidFill>
              <a:latin typeface="DejaVu Serif Bold"/>
              <a:ea typeface="DejaVu Serif Bold"/>
              <a:cs typeface="DejaVu Serif Bold"/>
              <a:sym typeface="DejaVu Serif Bold"/>
            </a:endParaRPr>
          </a:p>
        </p:txBody>
      </p:sp>
      <p:sp>
        <p:nvSpPr>
          <p:cNvPr id="9" name="Freeform 9"/>
          <p:cNvSpPr/>
          <p:nvPr/>
        </p:nvSpPr>
        <p:spPr>
          <a:xfrm rot="-5400000">
            <a:off x="2030042" y="5293484"/>
            <a:ext cx="2630597" cy="370454"/>
          </a:xfrm>
          <a:custGeom>
            <a:avLst/>
            <a:gdLst/>
            <a:ahLst/>
            <a:cxnLst/>
            <a:rect l="l" t="t" r="r" b="b"/>
            <a:pathLst>
              <a:path w="2630597" h="370454">
                <a:moveTo>
                  <a:pt x="0" y="0"/>
                </a:moveTo>
                <a:lnTo>
                  <a:pt x="2630596" y="0"/>
                </a:lnTo>
                <a:lnTo>
                  <a:pt x="2630596" y="370454"/>
                </a:lnTo>
                <a:lnTo>
                  <a:pt x="0" y="370454"/>
                </a:lnTo>
                <a:lnTo>
                  <a:pt x="0" y="0"/>
                </a:lnTo>
                <a:close/>
              </a:path>
            </a:pathLst>
          </a:custGeom>
          <a:blipFill>
            <a:blip r:embed="rId4"/>
            <a:stretch>
              <a:fillRect l="-49804" t="-95455" r="-942224" b="-1388542"/>
            </a:stretch>
          </a:blipFill>
        </p:spPr>
      </p:sp>
      <p:sp>
        <p:nvSpPr>
          <p:cNvPr id="10" name="TextBox 10"/>
          <p:cNvSpPr txBox="1"/>
          <p:nvPr/>
        </p:nvSpPr>
        <p:spPr>
          <a:xfrm>
            <a:off x="4031565" y="4208545"/>
            <a:ext cx="25670026" cy="3270062"/>
          </a:xfrm>
          <a:prstGeom prst="rect">
            <a:avLst/>
          </a:prstGeom>
        </p:spPr>
        <p:txBody>
          <a:bodyPr lIns="0" tIns="0" rIns="0" bIns="0" rtlCol="0" anchor="t">
            <a:spAutoFit/>
          </a:bodyPr>
          <a:lstStyle/>
          <a:p>
            <a:pPr algn="l">
              <a:lnSpc>
                <a:spcPts val="6475"/>
              </a:lnSpc>
            </a:pPr>
            <a:r>
              <a:rPr lang="en-US" sz="4625" b="1" dirty="0" err="1">
                <a:solidFill>
                  <a:srgbClr val="920A06"/>
                </a:solidFill>
                <a:latin typeface="DejaVu Serif Bold"/>
                <a:ea typeface="DejaVu Serif Bold"/>
                <a:cs typeface="DejaVu Serif Bold"/>
                <a:sym typeface="DejaVu Serif Bold"/>
              </a:rPr>
              <a:t>Ngày</a:t>
            </a:r>
            <a:r>
              <a:rPr lang="en-US" sz="4625" b="1" dirty="0">
                <a:solidFill>
                  <a:srgbClr val="920A06"/>
                </a:solidFill>
                <a:latin typeface="DejaVu Serif Bold"/>
                <a:ea typeface="DejaVu Serif Bold"/>
                <a:cs typeface="DejaVu Serif Bold"/>
                <a:sym typeface="DejaVu Serif Bold"/>
              </a:rPr>
              <a:t> </a:t>
            </a:r>
            <a:r>
              <a:rPr lang="en-US" sz="4625" b="1" dirty="0" err="1">
                <a:solidFill>
                  <a:srgbClr val="920A06"/>
                </a:solidFill>
                <a:latin typeface="DejaVu Serif Bold"/>
                <a:ea typeface="DejaVu Serif Bold"/>
                <a:cs typeface="DejaVu Serif Bold"/>
                <a:sym typeface="DejaVu Serif Bold"/>
              </a:rPr>
              <a:t>bầu</a:t>
            </a:r>
            <a:r>
              <a:rPr lang="en-US" sz="4625" b="1" dirty="0">
                <a:solidFill>
                  <a:srgbClr val="920A06"/>
                </a:solidFill>
                <a:latin typeface="DejaVu Serif Bold"/>
                <a:ea typeface="DejaVu Serif Bold"/>
                <a:cs typeface="DejaVu Serif Bold"/>
                <a:sym typeface="DejaVu Serif Bold"/>
              </a:rPr>
              <a:t> </a:t>
            </a:r>
            <a:r>
              <a:rPr lang="en-US" sz="4625" b="1" dirty="0" err="1">
                <a:solidFill>
                  <a:srgbClr val="920A06"/>
                </a:solidFill>
                <a:latin typeface="DejaVu Serif Bold"/>
                <a:ea typeface="DejaVu Serif Bold"/>
                <a:cs typeface="DejaVu Serif Bold"/>
                <a:sym typeface="DejaVu Serif Bold"/>
              </a:rPr>
              <a:t>cử</a:t>
            </a:r>
            <a:r>
              <a:rPr lang="en-US" sz="4625" b="1" dirty="0">
                <a:solidFill>
                  <a:srgbClr val="920A06"/>
                </a:solidFill>
                <a:latin typeface="DejaVu Serif Bold"/>
                <a:ea typeface="DejaVu Serif Bold"/>
                <a:cs typeface="DejaVu Serif Bold"/>
                <a:sym typeface="DejaVu Serif Bold"/>
              </a:rPr>
              <a:t> </a:t>
            </a:r>
            <a:r>
              <a:rPr lang="en-US" sz="4625" b="1" dirty="0" err="1">
                <a:solidFill>
                  <a:srgbClr val="920A06"/>
                </a:solidFill>
                <a:latin typeface="DejaVu Serif Bold"/>
                <a:ea typeface="DejaVu Serif Bold"/>
                <a:cs typeface="DejaVu Serif Bold"/>
                <a:sym typeface="DejaVu Serif Bold"/>
              </a:rPr>
              <a:t>lịch</a:t>
            </a:r>
            <a:r>
              <a:rPr lang="en-US" sz="4625" b="1" dirty="0">
                <a:solidFill>
                  <a:srgbClr val="920A06"/>
                </a:solidFill>
                <a:latin typeface="DejaVu Serif Bold"/>
                <a:ea typeface="DejaVu Serif Bold"/>
                <a:cs typeface="DejaVu Serif Bold"/>
                <a:sym typeface="DejaVu Serif Bold"/>
              </a:rPr>
              <a:t> </a:t>
            </a:r>
            <a:r>
              <a:rPr lang="en-US" sz="4625" b="1" dirty="0" err="1">
                <a:solidFill>
                  <a:srgbClr val="920A06"/>
                </a:solidFill>
                <a:latin typeface="DejaVu Serif Bold"/>
                <a:ea typeface="DejaVu Serif Bold"/>
                <a:cs typeface="DejaVu Serif Bold"/>
                <a:sym typeface="DejaVu Serif Bold"/>
              </a:rPr>
              <a:t>sử</a:t>
            </a:r>
            <a:r>
              <a:rPr lang="en-US" sz="4625" b="1" dirty="0">
                <a:solidFill>
                  <a:srgbClr val="920A06"/>
                </a:solidFill>
                <a:latin typeface="DejaVu Serif Bold"/>
                <a:ea typeface="DejaVu Serif Bold"/>
                <a:cs typeface="DejaVu Serif Bold"/>
                <a:sym typeface="DejaVu Serif Bold"/>
              </a:rPr>
              <a:t> (06/01/1946): </a:t>
            </a:r>
          </a:p>
          <a:p>
            <a:pPr algn="l">
              <a:lnSpc>
                <a:spcPts val="6475"/>
              </a:lnSpc>
            </a:pPr>
            <a:r>
              <a:rPr lang="en-US" sz="4625" dirty="0" err="1">
                <a:solidFill>
                  <a:srgbClr val="000000"/>
                </a:solidFill>
                <a:latin typeface="DejaVu Serif"/>
                <a:ea typeface="DejaVu Serif"/>
                <a:cs typeface="DejaVu Serif"/>
                <a:sym typeface="DejaVu Serif"/>
              </a:rPr>
              <a:t>Tổng</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tuyển</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cử</a:t>
            </a:r>
            <a:r>
              <a:rPr lang="en-US" sz="4625" dirty="0">
                <a:solidFill>
                  <a:srgbClr val="000000"/>
                </a:solidFill>
                <a:latin typeface="DejaVu Serif"/>
                <a:ea typeface="DejaVu Serif"/>
                <a:cs typeface="DejaVu Serif"/>
                <a:sym typeface="DejaVu Serif"/>
              </a:rPr>
              <a:t> Quốc hội </a:t>
            </a:r>
            <a:r>
              <a:rPr lang="en-US" sz="4625" dirty="0" err="1">
                <a:solidFill>
                  <a:srgbClr val="000000"/>
                </a:solidFill>
                <a:latin typeface="DejaVu Serif"/>
                <a:ea typeface="DejaVu Serif"/>
                <a:cs typeface="DejaVu Serif"/>
                <a:sym typeface="DejaVu Serif"/>
              </a:rPr>
              <a:t>đầu</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tiên</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diễn</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ra</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trên</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cả</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nước</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kể</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cả</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nơi</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có</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chiến</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sự</a:t>
            </a:r>
            <a:r>
              <a:rPr lang="en-US" sz="4625" dirty="0">
                <a:solidFill>
                  <a:srgbClr val="000000"/>
                </a:solidFill>
                <a:latin typeface="DejaVu Serif"/>
                <a:ea typeface="DejaVu Serif"/>
                <a:cs typeface="DejaVu Serif"/>
                <a:sym typeface="DejaVu Serif"/>
              </a:rPr>
              <a:t>. Ở Hà </a:t>
            </a:r>
            <a:r>
              <a:rPr lang="en-US" sz="4625" dirty="0" err="1">
                <a:solidFill>
                  <a:srgbClr val="000000"/>
                </a:solidFill>
                <a:latin typeface="DejaVu Serif"/>
                <a:ea typeface="DejaVu Serif"/>
                <a:cs typeface="DejaVu Serif"/>
                <a:sym typeface="DejaVu Serif"/>
              </a:rPr>
              <a:t>Nội</a:t>
            </a:r>
            <a:r>
              <a:rPr lang="en-US" sz="4625" dirty="0">
                <a:solidFill>
                  <a:srgbClr val="000000"/>
                </a:solidFill>
                <a:latin typeface="DejaVu Serif"/>
                <a:ea typeface="DejaVu Serif"/>
                <a:cs typeface="DejaVu Serif"/>
                <a:sym typeface="DejaVu Serif"/>
              </a:rPr>
              <a:t> 91,95% </a:t>
            </a:r>
            <a:r>
              <a:rPr lang="en-US" sz="4625" dirty="0" err="1">
                <a:solidFill>
                  <a:srgbClr val="000000"/>
                </a:solidFill>
                <a:latin typeface="DejaVu Serif"/>
                <a:ea typeface="DejaVu Serif"/>
                <a:cs typeface="DejaVu Serif"/>
                <a:sym typeface="DejaVu Serif"/>
              </a:rPr>
              <a:t>cử</a:t>
            </a:r>
            <a:r>
              <a:rPr lang="en-US" sz="4625" dirty="0">
                <a:solidFill>
                  <a:srgbClr val="000000"/>
                </a:solidFill>
                <a:latin typeface="DejaVu Serif"/>
                <a:ea typeface="DejaVu Serif"/>
                <a:cs typeface="DejaVu Serif"/>
                <a:sym typeface="DejaVu Serif"/>
              </a:rPr>
              <a:t> tri </a:t>
            </a:r>
            <a:r>
              <a:rPr lang="en-US" sz="4625" dirty="0" err="1">
                <a:solidFill>
                  <a:srgbClr val="000000"/>
                </a:solidFill>
                <a:latin typeface="DejaVu Serif"/>
                <a:ea typeface="DejaVu Serif"/>
                <a:cs typeface="DejaVu Serif"/>
                <a:sym typeface="DejaVu Serif"/>
              </a:rPr>
              <a:t>đi</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bỏ</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phiếu</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Chủ</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tịch</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Hồ</a:t>
            </a:r>
            <a:r>
              <a:rPr lang="en-US" sz="4625" dirty="0">
                <a:solidFill>
                  <a:srgbClr val="000000"/>
                </a:solidFill>
                <a:latin typeface="DejaVu Serif"/>
                <a:ea typeface="DejaVu Serif"/>
                <a:cs typeface="DejaVu Serif"/>
                <a:sym typeface="DejaVu Serif"/>
              </a:rPr>
              <a:t> Chí Minh </a:t>
            </a:r>
            <a:r>
              <a:rPr lang="en-US" sz="4625" dirty="0" err="1">
                <a:solidFill>
                  <a:srgbClr val="000000"/>
                </a:solidFill>
                <a:latin typeface="DejaVu Serif"/>
                <a:ea typeface="DejaVu Serif"/>
                <a:cs typeface="DejaVu Serif"/>
                <a:sym typeface="DejaVu Serif"/>
              </a:rPr>
              <a:t>trúng</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cử</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với</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số</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phiếu</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cao</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nhất</a:t>
            </a:r>
            <a:r>
              <a:rPr lang="en-US" sz="4625" dirty="0">
                <a:solidFill>
                  <a:srgbClr val="000000"/>
                </a:solidFill>
                <a:latin typeface="DejaVu Serif"/>
                <a:ea typeface="DejaVu Serif"/>
                <a:cs typeface="DejaVu Serif"/>
                <a:sym typeface="DejaVu Serif"/>
              </a:rPr>
              <a:t> (98,4%).</a:t>
            </a:r>
          </a:p>
        </p:txBody>
      </p:sp>
      <p:sp>
        <p:nvSpPr>
          <p:cNvPr id="11" name="TextBox 11"/>
          <p:cNvSpPr txBox="1"/>
          <p:nvPr/>
        </p:nvSpPr>
        <p:spPr>
          <a:xfrm>
            <a:off x="3831737" y="7050052"/>
            <a:ext cx="25670026" cy="5643794"/>
          </a:xfrm>
          <a:prstGeom prst="rect">
            <a:avLst/>
          </a:prstGeom>
        </p:spPr>
        <p:txBody>
          <a:bodyPr lIns="0" tIns="0" rIns="0" bIns="0" rtlCol="0" anchor="t">
            <a:spAutoFit/>
          </a:bodyPr>
          <a:lstStyle/>
          <a:p>
            <a:pPr algn="l">
              <a:lnSpc>
                <a:spcPts val="6475"/>
              </a:lnSpc>
            </a:pPr>
            <a:r>
              <a:rPr lang="en-US" sz="4625" b="1" dirty="0">
                <a:solidFill>
                  <a:srgbClr val="920A06"/>
                </a:solidFill>
                <a:latin typeface="DejaVu Serif Bold"/>
                <a:ea typeface="DejaVu Serif Bold"/>
                <a:cs typeface="DejaVu Serif Bold"/>
                <a:sym typeface="DejaVu Serif Bold"/>
              </a:rPr>
              <a:t> </a:t>
            </a:r>
            <a:r>
              <a:rPr lang="en-US" sz="4625" b="1" dirty="0" err="1">
                <a:solidFill>
                  <a:srgbClr val="920A06"/>
                </a:solidFill>
                <a:latin typeface="DejaVu Serif Bold"/>
                <a:ea typeface="DejaVu Serif Bold"/>
                <a:cs typeface="DejaVu Serif Bold"/>
                <a:sym typeface="DejaVu Serif Bold"/>
              </a:rPr>
              <a:t>Kết</a:t>
            </a:r>
            <a:r>
              <a:rPr lang="en-US" sz="4625" b="1" dirty="0">
                <a:solidFill>
                  <a:srgbClr val="920A06"/>
                </a:solidFill>
                <a:latin typeface="DejaVu Serif Bold"/>
                <a:ea typeface="DejaVu Serif Bold"/>
                <a:cs typeface="DejaVu Serif Bold"/>
                <a:sym typeface="DejaVu Serif Bold"/>
              </a:rPr>
              <a:t> </a:t>
            </a:r>
            <a:r>
              <a:rPr lang="en-US" sz="4625" b="1" dirty="0" err="1">
                <a:solidFill>
                  <a:srgbClr val="920A06"/>
                </a:solidFill>
                <a:latin typeface="DejaVu Serif Bold"/>
                <a:ea typeface="DejaVu Serif Bold"/>
                <a:cs typeface="DejaVu Serif Bold"/>
                <a:sym typeface="DejaVu Serif Bold"/>
              </a:rPr>
              <a:t>quả</a:t>
            </a:r>
            <a:r>
              <a:rPr lang="en-US" sz="4625" b="1" dirty="0">
                <a:solidFill>
                  <a:srgbClr val="920A06"/>
                </a:solidFill>
                <a:latin typeface="DejaVu Serif Bold"/>
                <a:ea typeface="DejaVu Serif Bold"/>
                <a:cs typeface="DejaVu Serif Bold"/>
                <a:sym typeface="DejaVu Serif Bold"/>
              </a:rPr>
              <a:t> </a:t>
            </a:r>
            <a:r>
              <a:rPr lang="en-US" sz="4625" b="1" dirty="0" err="1">
                <a:solidFill>
                  <a:srgbClr val="920A06"/>
                </a:solidFill>
                <a:latin typeface="DejaVu Serif Bold"/>
                <a:ea typeface="DejaVu Serif Bold"/>
                <a:cs typeface="DejaVu Serif Bold"/>
                <a:sym typeface="DejaVu Serif Bold"/>
              </a:rPr>
              <a:t>chung</a:t>
            </a:r>
            <a:r>
              <a:rPr lang="en-US" sz="4625" b="1" dirty="0">
                <a:solidFill>
                  <a:srgbClr val="920A06"/>
                </a:solidFill>
                <a:latin typeface="DejaVu Serif Bold"/>
                <a:ea typeface="DejaVu Serif Bold"/>
                <a:cs typeface="DejaVu Serif Bold"/>
                <a:sym typeface="DejaVu Serif Bold"/>
              </a:rPr>
              <a:t> </a:t>
            </a:r>
            <a:r>
              <a:rPr lang="en-US" sz="4625" b="1" dirty="0" err="1">
                <a:solidFill>
                  <a:srgbClr val="920A06"/>
                </a:solidFill>
                <a:latin typeface="DejaVu Serif Bold"/>
                <a:ea typeface="DejaVu Serif Bold"/>
                <a:cs typeface="DejaVu Serif Bold"/>
                <a:sym typeface="DejaVu Serif Bold"/>
              </a:rPr>
              <a:t>cả</a:t>
            </a:r>
            <a:r>
              <a:rPr lang="en-US" sz="4625" b="1" dirty="0">
                <a:solidFill>
                  <a:srgbClr val="920A06"/>
                </a:solidFill>
                <a:latin typeface="DejaVu Serif Bold"/>
                <a:ea typeface="DejaVu Serif Bold"/>
                <a:cs typeface="DejaVu Serif Bold"/>
                <a:sym typeface="DejaVu Serif Bold"/>
              </a:rPr>
              <a:t> </a:t>
            </a:r>
            <a:r>
              <a:rPr lang="en-US" sz="4625" b="1" dirty="0" err="1">
                <a:solidFill>
                  <a:srgbClr val="920A06"/>
                </a:solidFill>
                <a:latin typeface="DejaVu Serif Bold"/>
                <a:ea typeface="DejaVu Serif Bold"/>
                <a:cs typeface="DejaVu Serif Bold"/>
                <a:sym typeface="DejaVu Serif Bold"/>
              </a:rPr>
              <a:t>nước</a:t>
            </a:r>
            <a:r>
              <a:rPr lang="en-US" sz="4625" b="1" dirty="0">
                <a:solidFill>
                  <a:srgbClr val="920A06"/>
                </a:solidFill>
                <a:latin typeface="DejaVu Serif Bold"/>
                <a:ea typeface="DejaVu Serif Bold"/>
                <a:cs typeface="DejaVu Serif Bold"/>
                <a:sym typeface="DejaVu Serif Bold"/>
              </a:rPr>
              <a:t>:</a:t>
            </a:r>
          </a:p>
          <a:p>
            <a:pPr algn="l">
              <a:lnSpc>
                <a:spcPts val="6346"/>
              </a:lnSpc>
            </a:pPr>
            <a:r>
              <a:rPr lang="en-US" sz="4533" dirty="0">
                <a:solidFill>
                  <a:srgbClr val="000000"/>
                </a:solidFill>
                <a:latin typeface="DejaVu Serif"/>
                <a:ea typeface="DejaVu Serif"/>
                <a:cs typeface="DejaVu Serif"/>
                <a:sym typeface="DejaVu Serif"/>
              </a:rPr>
              <a:t>  • </a:t>
            </a:r>
            <a:r>
              <a:rPr lang="en-US" sz="4533" dirty="0" err="1">
                <a:solidFill>
                  <a:srgbClr val="000000"/>
                </a:solidFill>
                <a:latin typeface="DejaVu Serif"/>
                <a:ea typeface="DejaVu Serif"/>
                <a:cs typeface="DejaVu Serif"/>
                <a:sym typeface="DejaVu Serif"/>
              </a:rPr>
              <a:t>Tỷ</a:t>
            </a:r>
            <a:r>
              <a:rPr lang="en-US" sz="4533" dirty="0">
                <a:solidFill>
                  <a:srgbClr val="000000"/>
                </a:solidFill>
                <a:latin typeface="DejaVu Serif"/>
                <a:ea typeface="DejaVu Serif"/>
                <a:cs typeface="DejaVu Serif"/>
                <a:sym typeface="DejaVu Serif"/>
              </a:rPr>
              <a:t> </a:t>
            </a:r>
            <a:r>
              <a:rPr lang="en-US" sz="4533" dirty="0" err="1">
                <a:solidFill>
                  <a:srgbClr val="000000"/>
                </a:solidFill>
                <a:latin typeface="DejaVu Serif"/>
                <a:ea typeface="DejaVu Serif"/>
                <a:cs typeface="DejaVu Serif"/>
                <a:sym typeface="DejaVu Serif"/>
              </a:rPr>
              <a:t>lệ</a:t>
            </a:r>
            <a:r>
              <a:rPr lang="en-US" sz="4533" dirty="0">
                <a:solidFill>
                  <a:srgbClr val="000000"/>
                </a:solidFill>
                <a:latin typeface="DejaVu Serif"/>
                <a:ea typeface="DejaVu Serif"/>
                <a:cs typeface="DejaVu Serif"/>
                <a:sym typeface="DejaVu Serif"/>
              </a:rPr>
              <a:t> </a:t>
            </a:r>
            <a:r>
              <a:rPr lang="en-US" sz="4533" dirty="0" err="1">
                <a:solidFill>
                  <a:srgbClr val="000000"/>
                </a:solidFill>
                <a:latin typeface="DejaVu Serif"/>
                <a:ea typeface="DejaVu Serif"/>
                <a:cs typeface="DejaVu Serif"/>
                <a:sym typeface="DejaVu Serif"/>
              </a:rPr>
              <a:t>cử</a:t>
            </a:r>
            <a:r>
              <a:rPr lang="en-US" sz="4533" dirty="0">
                <a:solidFill>
                  <a:srgbClr val="000000"/>
                </a:solidFill>
                <a:latin typeface="DejaVu Serif"/>
                <a:ea typeface="DejaVu Serif"/>
                <a:cs typeface="DejaVu Serif"/>
                <a:sym typeface="DejaVu Serif"/>
              </a:rPr>
              <a:t> tri </a:t>
            </a:r>
            <a:r>
              <a:rPr lang="en-US" sz="4533" dirty="0" err="1">
                <a:solidFill>
                  <a:srgbClr val="000000"/>
                </a:solidFill>
                <a:latin typeface="DejaVu Serif"/>
                <a:ea typeface="DejaVu Serif"/>
                <a:cs typeface="DejaVu Serif"/>
                <a:sym typeface="DejaVu Serif"/>
              </a:rPr>
              <a:t>đi</a:t>
            </a:r>
            <a:r>
              <a:rPr lang="en-US" sz="4533" dirty="0">
                <a:solidFill>
                  <a:srgbClr val="000000"/>
                </a:solidFill>
                <a:latin typeface="DejaVu Serif"/>
                <a:ea typeface="DejaVu Serif"/>
                <a:cs typeface="DejaVu Serif"/>
                <a:sym typeface="DejaVu Serif"/>
              </a:rPr>
              <a:t> </a:t>
            </a:r>
            <a:r>
              <a:rPr lang="en-US" sz="4533" dirty="0" err="1">
                <a:solidFill>
                  <a:srgbClr val="000000"/>
                </a:solidFill>
                <a:latin typeface="DejaVu Serif"/>
                <a:ea typeface="DejaVu Serif"/>
                <a:cs typeface="DejaVu Serif"/>
                <a:sym typeface="DejaVu Serif"/>
              </a:rPr>
              <a:t>bầu</a:t>
            </a:r>
            <a:r>
              <a:rPr lang="en-US" sz="4533" dirty="0">
                <a:solidFill>
                  <a:srgbClr val="000000"/>
                </a:solidFill>
                <a:latin typeface="DejaVu Serif"/>
                <a:ea typeface="DejaVu Serif"/>
                <a:cs typeface="DejaVu Serif"/>
                <a:sym typeface="DejaVu Serif"/>
              </a:rPr>
              <a:t>: 89%.</a:t>
            </a:r>
          </a:p>
          <a:p>
            <a:pPr algn="l">
              <a:lnSpc>
                <a:spcPts val="6346"/>
              </a:lnSpc>
            </a:pPr>
            <a:r>
              <a:rPr lang="en-US" sz="4533" dirty="0">
                <a:solidFill>
                  <a:srgbClr val="000000"/>
                </a:solidFill>
                <a:latin typeface="DejaVu Serif"/>
                <a:ea typeface="DejaVu Serif"/>
                <a:cs typeface="DejaVu Serif"/>
                <a:sym typeface="DejaVu Serif"/>
              </a:rPr>
              <a:t>  • </a:t>
            </a:r>
            <a:r>
              <a:rPr lang="en-US" sz="4533" dirty="0" err="1">
                <a:solidFill>
                  <a:srgbClr val="000000"/>
                </a:solidFill>
                <a:latin typeface="DejaVu Serif"/>
                <a:ea typeface="DejaVu Serif"/>
                <a:cs typeface="DejaVu Serif"/>
                <a:sym typeface="DejaVu Serif"/>
              </a:rPr>
              <a:t>Bầu</a:t>
            </a:r>
            <a:r>
              <a:rPr lang="en-US" sz="4533" dirty="0">
                <a:solidFill>
                  <a:srgbClr val="000000"/>
                </a:solidFill>
                <a:latin typeface="DejaVu Serif"/>
                <a:ea typeface="DejaVu Serif"/>
                <a:cs typeface="DejaVu Serif"/>
                <a:sym typeface="DejaVu Serif"/>
              </a:rPr>
              <a:t> </a:t>
            </a:r>
            <a:r>
              <a:rPr lang="en-US" sz="4533" dirty="0" err="1">
                <a:solidFill>
                  <a:srgbClr val="000000"/>
                </a:solidFill>
                <a:latin typeface="DejaVu Serif"/>
                <a:ea typeface="DejaVu Serif"/>
                <a:cs typeface="DejaVu Serif"/>
                <a:sym typeface="DejaVu Serif"/>
              </a:rPr>
              <a:t>được</a:t>
            </a:r>
            <a:r>
              <a:rPr lang="en-US" sz="4533" dirty="0">
                <a:solidFill>
                  <a:srgbClr val="000000"/>
                </a:solidFill>
                <a:latin typeface="DejaVu Serif"/>
                <a:ea typeface="DejaVu Serif"/>
                <a:cs typeface="DejaVu Serif"/>
                <a:sym typeface="DejaVu Serif"/>
              </a:rPr>
              <a:t> 333 </a:t>
            </a:r>
            <a:r>
              <a:rPr lang="en-US" sz="4533" dirty="0" err="1">
                <a:solidFill>
                  <a:srgbClr val="000000"/>
                </a:solidFill>
                <a:latin typeface="DejaVu Serif"/>
                <a:ea typeface="DejaVu Serif"/>
                <a:cs typeface="DejaVu Serif"/>
                <a:sym typeface="DejaVu Serif"/>
              </a:rPr>
              <a:t>đại</a:t>
            </a:r>
            <a:r>
              <a:rPr lang="en-US" sz="4533" dirty="0">
                <a:solidFill>
                  <a:srgbClr val="000000"/>
                </a:solidFill>
                <a:latin typeface="DejaVu Serif"/>
                <a:ea typeface="DejaVu Serif"/>
                <a:cs typeface="DejaVu Serif"/>
                <a:sym typeface="DejaVu Serif"/>
              </a:rPr>
              <a:t> </a:t>
            </a:r>
            <a:r>
              <a:rPr lang="en-US" sz="4533" dirty="0" err="1">
                <a:solidFill>
                  <a:srgbClr val="000000"/>
                </a:solidFill>
                <a:latin typeface="DejaVu Serif"/>
                <a:ea typeface="DejaVu Serif"/>
                <a:cs typeface="DejaVu Serif"/>
                <a:sym typeface="DejaVu Serif"/>
              </a:rPr>
              <a:t>biểu</a:t>
            </a:r>
            <a:r>
              <a:rPr lang="en-US" sz="4533" dirty="0">
                <a:solidFill>
                  <a:srgbClr val="000000"/>
                </a:solidFill>
                <a:latin typeface="DejaVu Serif"/>
                <a:ea typeface="DejaVu Serif"/>
                <a:cs typeface="DejaVu Serif"/>
                <a:sym typeface="DejaVu Serif"/>
              </a:rPr>
              <a:t> Quốc hội, </a:t>
            </a:r>
            <a:r>
              <a:rPr lang="en-US" sz="4533" dirty="0" err="1">
                <a:solidFill>
                  <a:srgbClr val="000000"/>
                </a:solidFill>
                <a:latin typeface="DejaVu Serif"/>
                <a:ea typeface="DejaVu Serif"/>
                <a:cs typeface="DejaVu Serif"/>
                <a:sym typeface="DejaVu Serif"/>
              </a:rPr>
              <a:t>trong</a:t>
            </a:r>
            <a:r>
              <a:rPr lang="en-US" sz="4533" dirty="0">
                <a:solidFill>
                  <a:srgbClr val="000000"/>
                </a:solidFill>
                <a:latin typeface="DejaVu Serif"/>
                <a:ea typeface="DejaVu Serif"/>
                <a:cs typeface="DejaVu Serif"/>
                <a:sym typeface="DejaVu Serif"/>
              </a:rPr>
              <a:t> </a:t>
            </a:r>
            <a:r>
              <a:rPr lang="en-US" sz="4533" dirty="0" err="1">
                <a:solidFill>
                  <a:srgbClr val="000000"/>
                </a:solidFill>
                <a:latin typeface="DejaVu Serif"/>
                <a:ea typeface="DejaVu Serif"/>
                <a:cs typeface="DejaVu Serif"/>
                <a:sym typeface="DejaVu Serif"/>
              </a:rPr>
              <a:t>đó</a:t>
            </a:r>
            <a:r>
              <a:rPr lang="en-US" sz="4533" dirty="0">
                <a:solidFill>
                  <a:srgbClr val="000000"/>
                </a:solidFill>
                <a:latin typeface="DejaVu Serif"/>
                <a:ea typeface="DejaVu Serif"/>
                <a:cs typeface="DejaVu Serif"/>
                <a:sym typeface="DejaVu Serif"/>
              </a:rPr>
              <a:t>:</a:t>
            </a:r>
          </a:p>
          <a:p>
            <a:pPr algn="l">
              <a:lnSpc>
                <a:spcPts val="6346"/>
              </a:lnSpc>
            </a:pPr>
            <a:r>
              <a:rPr lang="en-US" sz="4533" dirty="0">
                <a:solidFill>
                  <a:srgbClr val="000000"/>
                </a:solidFill>
                <a:latin typeface="DejaVu Serif"/>
                <a:ea typeface="DejaVu Serif"/>
                <a:cs typeface="DejaVu Serif"/>
                <a:sym typeface="DejaVu Serif"/>
              </a:rPr>
              <a:t>  • 57% </a:t>
            </a:r>
            <a:r>
              <a:rPr lang="en-US" sz="4533" dirty="0" err="1">
                <a:solidFill>
                  <a:srgbClr val="000000"/>
                </a:solidFill>
                <a:latin typeface="DejaVu Serif"/>
                <a:ea typeface="DejaVu Serif"/>
                <a:cs typeface="DejaVu Serif"/>
                <a:sym typeface="DejaVu Serif"/>
              </a:rPr>
              <a:t>thuộc</a:t>
            </a:r>
            <a:r>
              <a:rPr lang="en-US" sz="4533" dirty="0">
                <a:solidFill>
                  <a:srgbClr val="000000"/>
                </a:solidFill>
                <a:latin typeface="DejaVu Serif"/>
                <a:ea typeface="DejaVu Serif"/>
                <a:cs typeface="DejaVu Serif"/>
                <a:sym typeface="DejaVu Serif"/>
              </a:rPr>
              <a:t> </a:t>
            </a:r>
            <a:r>
              <a:rPr lang="en-US" sz="4533" dirty="0" err="1">
                <a:solidFill>
                  <a:srgbClr val="000000"/>
                </a:solidFill>
                <a:latin typeface="DejaVu Serif"/>
                <a:ea typeface="DejaVu Serif"/>
                <a:cs typeface="DejaVu Serif"/>
                <a:sym typeface="DejaVu Serif"/>
              </a:rPr>
              <a:t>các</a:t>
            </a:r>
            <a:r>
              <a:rPr lang="en-US" sz="4533" dirty="0">
                <a:solidFill>
                  <a:srgbClr val="000000"/>
                </a:solidFill>
                <a:latin typeface="DejaVu Serif"/>
                <a:ea typeface="DejaVu Serif"/>
                <a:cs typeface="DejaVu Serif"/>
                <a:sym typeface="DejaVu Serif"/>
              </a:rPr>
              <a:t> </a:t>
            </a:r>
            <a:r>
              <a:rPr lang="en-US" sz="4533" dirty="0" err="1">
                <a:solidFill>
                  <a:srgbClr val="000000"/>
                </a:solidFill>
                <a:latin typeface="DejaVu Serif"/>
                <a:ea typeface="DejaVu Serif"/>
                <a:cs typeface="DejaVu Serif"/>
                <a:sym typeface="DejaVu Serif"/>
              </a:rPr>
              <a:t>đảng</a:t>
            </a:r>
            <a:r>
              <a:rPr lang="en-US" sz="4533" dirty="0">
                <a:solidFill>
                  <a:srgbClr val="000000"/>
                </a:solidFill>
                <a:latin typeface="DejaVu Serif"/>
                <a:ea typeface="DejaVu Serif"/>
                <a:cs typeface="DejaVu Serif"/>
                <a:sym typeface="DejaVu Serif"/>
              </a:rPr>
              <a:t> </a:t>
            </a:r>
            <a:r>
              <a:rPr lang="en-US" sz="4533" dirty="0" err="1">
                <a:solidFill>
                  <a:srgbClr val="000000"/>
                </a:solidFill>
                <a:latin typeface="DejaVu Serif"/>
                <a:ea typeface="DejaVu Serif"/>
                <a:cs typeface="DejaVu Serif"/>
                <a:sym typeface="DejaVu Serif"/>
              </a:rPr>
              <a:t>phái</a:t>
            </a:r>
            <a:r>
              <a:rPr lang="en-US" sz="4533" dirty="0">
                <a:solidFill>
                  <a:srgbClr val="000000"/>
                </a:solidFill>
                <a:latin typeface="DejaVu Serif"/>
                <a:ea typeface="DejaVu Serif"/>
                <a:cs typeface="DejaVu Serif"/>
                <a:sym typeface="DejaVu Serif"/>
              </a:rPr>
              <a:t>, 43% </a:t>
            </a:r>
            <a:r>
              <a:rPr lang="en-US" sz="4533" dirty="0" err="1">
                <a:solidFill>
                  <a:srgbClr val="000000"/>
                </a:solidFill>
                <a:latin typeface="DejaVu Serif"/>
                <a:ea typeface="DejaVu Serif"/>
                <a:cs typeface="DejaVu Serif"/>
                <a:sym typeface="DejaVu Serif"/>
              </a:rPr>
              <a:t>không</a:t>
            </a:r>
            <a:r>
              <a:rPr lang="en-US" sz="4533" dirty="0">
                <a:solidFill>
                  <a:srgbClr val="000000"/>
                </a:solidFill>
                <a:latin typeface="DejaVu Serif"/>
                <a:ea typeface="DejaVu Serif"/>
                <a:cs typeface="DejaVu Serif"/>
                <a:sym typeface="DejaVu Serif"/>
              </a:rPr>
              <a:t> </a:t>
            </a:r>
            <a:r>
              <a:rPr lang="en-US" sz="4533" dirty="0" err="1">
                <a:solidFill>
                  <a:srgbClr val="000000"/>
                </a:solidFill>
                <a:latin typeface="DejaVu Serif"/>
                <a:ea typeface="DejaVu Serif"/>
                <a:cs typeface="DejaVu Serif"/>
                <a:sym typeface="DejaVu Serif"/>
              </a:rPr>
              <a:t>đảng</a:t>
            </a:r>
            <a:r>
              <a:rPr lang="en-US" sz="4533" dirty="0">
                <a:solidFill>
                  <a:srgbClr val="000000"/>
                </a:solidFill>
                <a:latin typeface="DejaVu Serif"/>
                <a:ea typeface="DejaVu Serif"/>
                <a:cs typeface="DejaVu Serif"/>
                <a:sym typeface="DejaVu Serif"/>
              </a:rPr>
              <a:t> </a:t>
            </a:r>
            <a:r>
              <a:rPr lang="en-US" sz="4533" dirty="0" err="1">
                <a:solidFill>
                  <a:srgbClr val="000000"/>
                </a:solidFill>
                <a:latin typeface="DejaVu Serif"/>
                <a:ea typeface="DejaVu Serif"/>
                <a:cs typeface="DejaVu Serif"/>
                <a:sym typeface="DejaVu Serif"/>
              </a:rPr>
              <a:t>phái</a:t>
            </a:r>
            <a:r>
              <a:rPr lang="en-US" sz="4533" dirty="0">
                <a:solidFill>
                  <a:srgbClr val="000000"/>
                </a:solidFill>
                <a:latin typeface="DejaVu Serif"/>
                <a:ea typeface="DejaVu Serif"/>
                <a:cs typeface="DejaVu Serif"/>
                <a:sym typeface="DejaVu Serif"/>
              </a:rPr>
              <a:t>.</a:t>
            </a:r>
          </a:p>
          <a:p>
            <a:pPr algn="l">
              <a:lnSpc>
                <a:spcPts val="6346"/>
              </a:lnSpc>
            </a:pPr>
            <a:r>
              <a:rPr lang="en-US" sz="4533" dirty="0">
                <a:solidFill>
                  <a:srgbClr val="000000"/>
                </a:solidFill>
                <a:latin typeface="DejaVu Serif"/>
                <a:ea typeface="DejaVu Serif"/>
                <a:cs typeface="DejaVu Serif"/>
                <a:sym typeface="DejaVu Serif"/>
              </a:rPr>
              <a:t>  • 87% </a:t>
            </a:r>
            <a:r>
              <a:rPr lang="en-US" sz="4533" dirty="0" err="1">
                <a:solidFill>
                  <a:srgbClr val="000000"/>
                </a:solidFill>
                <a:latin typeface="DejaVu Serif"/>
                <a:ea typeface="DejaVu Serif"/>
                <a:cs typeface="DejaVu Serif"/>
                <a:sym typeface="DejaVu Serif"/>
              </a:rPr>
              <a:t>là</a:t>
            </a:r>
            <a:r>
              <a:rPr lang="en-US" sz="4533" dirty="0">
                <a:solidFill>
                  <a:srgbClr val="000000"/>
                </a:solidFill>
                <a:latin typeface="DejaVu Serif"/>
                <a:ea typeface="DejaVu Serif"/>
                <a:cs typeface="DejaVu Serif"/>
                <a:sym typeface="DejaVu Serif"/>
              </a:rPr>
              <a:t> </a:t>
            </a:r>
            <a:r>
              <a:rPr lang="en-US" sz="4533" dirty="0" err="1">
                <a:solidFill>
                  <a:srgbClr val="000000"/>
                </a:solidFill>
                <a:latin typeface="DejaVu Serif"/>
                <a:ea typeface="DejaVu Serif"/>
                <a:cs typeface="DejaVu Serif"/>
                <a:sym typeface="DejaVu Serif"/>
              </a:rPr>
              <a:t>công</a:t>
            </a:r>
            <a:r>
              <a:rPr lang="en-US" sz="4533" dirty="0">
                <a:solidFill>
                  <a:srgbClr val="000000"/>
                </a:solidFill>
                <a:latin typeface="DejaVu Serif"/>
                <a:ea typeface="DejaVu Serif"/>
                <a:cs typeface="DejaVu Serif"/>
                <a:sym typeface="DejaVu Serif"/>
              </a:rPr>
              <a:t> </a:t>
            </a:r>
            <a:r>
              <a:rPr lang="en-US" sz="4533" dirty="0" err="1">
                <a:solidFill>
                  <a:srgbClr val="000000"/>
                </a:solidFill>
                <a:latin typeface="DejaVu Serif"/>
                <a:ea typeface="DejaVu Serif"/>
                <a:cs typeface="DejaVu Serif"/>
                <a:sym typeface="DejaVu Serif"/>
              </a:rPr>
              <a:t>nhân</a:t>
            </a:r>
            <a:r>
              <a:rPr lang="en-US" sz="4533" dirty="0">
                <a:solidFill>
                  <a:srgbClr val="000000"/>
                </a:solidFill>
                <a:latin typeface="DejaVu Serif"/>
                <a:ea typeface="DejaVu Serif"/>
                <a:cs typeface="DejaVu Serif"/>
                <a:sym typeface="DejaVu Serif"/>
              </a:rPr>
              <a:t>, </a:t>
            </a:r>
            <a:r>
              <a:rPr lang="en-US" sz="4533" dirty="0" err="1">
                <a:solidFill>
                  <a:srgbClr val="000000"/>
                </a:solidFill>
                <a:latin typeface="DejaVu Serif"/>
                <a:ea typeface="DejaVu Serif"/>
                <a:cs typeface="DejaVu Serif"/>
                <a:sym typeface="DejaVu Serif"/>
              </a:rPr>
              <a:t>nông</a:t>
            </a:r>
            <a:r>
              <a:rPr lang="en-US" sz="4533" dirty="0">
                <a:solidFill>
                  <a:srgbClr val="000000"/>
                </a:solidFill>
                <a:latin typeface="DejaVu Serif"/>
                <a:ea typeface="DejaVu Serif"/>
                <a:cs typeface="DejaVu Serif"/>
                <a:sym typeface="DejaVu Serif"/>
              </a:rPr>
              <a:t> </a:t>
            </a:r>
            <a:r>
              <a:rPr lang="en-US" sz="4533" dirty="0" err="1">
                <a:solidFill>
                  <a:srgbClr val="000000"/>
                </a:solidFill>
                <a:latin typeface="DejaVu Serif"/>
                <a:ea typeface="DejaVu Serif"/>
                <a:cs typeface="DejaVu Serif"/>
                <a:sym typeface="DejaVu Serif"/>
              </a:rPr>
              <a:t>dân</a:t>
            </a:r>
            <a:r>
              <a:rPr lang="en-US" sz="4533" dirty="0">
                <a:solidFill>
                  <a:srgbClr val="000000"/>
                </a:solidFill>
                <a:latin typeface="DejaVu Serif"/>
                <a:ea typeface="DejaVu Serif"/>
                <a:cs typeface="DejaVu Serif"/>
                <a:sym typeface="DejaVu Serif"/>
              </a:rPr>
              <a:t>, </a:t>
            </a:r>
            <a:r>
              <a:rPr lang="en-US" sz="4533" dirty="0" err="1">
                <a:solidFill>
                  <a:srgbClr val="000000"/>
                </a:solidFill>
                <a:latin typeface="DejaVu Serif"/>
                <a:ea typeface="DejaVu Serif"/>
                <a:cs typeface="DejaVu Serif"/>
                <a:sym typeface="DejaVu Serif"/>
              </a:rPr>
              <a:t>chiến</a:t>
            </a:r>
            <a:r>
              <a:rPr lang="en-US" sz="4533" dirty="0">
                <a:solidFill>
                  <a:srgbClr val="000000"/>
                </a:solidFill>
                <a:latin typeface="DejaVu Serif"/>
                <a:ea typeface="DejaVu Serif"/>
                <a:cs typeface="DejaVu Serif"/>
                <a:sym typeface="DejaVu Serif"/>
              </a:rPr>
              <a:t> </a:t>
            </a:r>
            <a:r>
              <a:rPr lang="en-US" sz="4533" dirty="0" err="1">
                <a:solidFill>
                  <a:srgbClr val="000000"/>
                </a:solidFill>
                <a:latin typeface="DejaVu Serif"/>
                <a:ea typeface="DejaVu Serif"/>
                <a:cs typeface="DejaVu Serif"/>
                <a:sym typeface="DejaVu Serif"/>
              </a:rPr>
              <a:t>sĩ</a:t>
            </a:r>
            <a:r>
              <a:rPr lang="en-US" sz="4533" dirty="0">
                <a:solidFill>
                  <a:srgbClr val="000000"/>
                </a:solidFill>
                <a:latin typeface="DejaVu Serif"/>
                <a:ea typeface="DejaVu Serif"/>
                <a:cs typeface="DejaVu Serif"/>
                <a:sym typeface="DejaVu Serif"/>
              </a:rPr>
              <a:t> </a:t>
            </a:r>
            <a:r>
              <a:rPr lang="en-US" sz="4533" dirty="0" err="1">
                <a:solidFill>
                  <a:srgbClr val="000000"/>
                </a:solidFill>
                <a:latin typeface="DejaVu Serif"/>
                <a:ea typeface="DejaVu Serif"/>
                <a:cs typeface="DejaVu Serif"/>
                <a:sym typeface="DejaVu Serif"/>
              </a:rPr>
              <a:t>cách</a:t>
            </a:r>
            <a:r>
              <a:rPr lang="en-US" sz="4533" dirty="0">
                <a:solidFill>
                  <a:srgbClr val="000000"/>
                </a:solidFill>
                <a:latin typeface="DejaVu Serif"/>
                <a:ea typeface="DejaVu Serif"/>
                <a:cs typeface="DejaVu Serif"/>
                <a:sym typeface="DejaVu Serif"/>
              </a:rPr>
              <a:t> </a:t>
            </a:r>
            <a:r>
              <a:rPr lang="en-US" sz="4533" dirty="0" err="1">
                <a:solidFill>
                  <a:srgbClr val="000000"/>
                </a:solidFill>
                <a:latin typeface="DejaVu Serif"/>
                <a:ea typeface="DejaVu Serif"/>
                <a:cs typeface="DejaVu Serif"/>
                <a:sym typeface="DejaVu Serif"/>
              </a:rPr>
              <a:t>mạng</a:t>
            </a:r>
            <a:r>
              <a:rPr lang="en-US" sz="4533" dirty="0">
                <a:solidFill>
                  <a:srgbClr val="000000"/>
                </a:solidFill>
                <a:latin typeface="DejaVu Serif"/>
                <a:ea typeface="DejaVu Serif"/>
                <a:cs typeface="DejaVu Serif"/>
                <a:sym typeface="DejaVu Serif"/>
              </a:rPr>
              <a:t>.</a:t>
            </a:r>
          </a:p>
          <a:p>
            <a:pPr algn="l">
              <a:lnSpc>
                <a:spcPts val="6475"/>
              </a:lnSpc>
            </a:pPr>
            <a:r>
              <a:rPr lang="en-US" sz="4625" dirty="0">
                <a:solidFill>
                  <a:srgbClr val="000000"/>
                </a:solidFill>
                <a:latin typeface="DejaVu Serif"/>
                <a:ea typeface="DejaVu Serif"/>
                <a:cs typeface="DejaVu Serif"/>
                <a:sym typeface="DejaVu Serif"/>
              </a:rPr>
              <a:t>  • </a:t>
            </a:r>
            <a:r>
              <a:rPr lang="en-US" sz="4625" dirty="0" err="1">
                <a:solidFill>
                  <a:srgbClr val="000000"/>
                </a:solidFill>
                <a:latin typeface="DejaVu Serif"/>
                <a:ea typeface="DejaVu Serif"/>
                <a:cs typeface="DejaVu Serif"/>
                <a:sym typeface="DejaVu Serif"/>
              </a:rPr>
              <a:t>Có</a:t>
            </a:r>
            <a:r>
              <a:rPr lang="en-US" sz="4625" dirty="0">
                <a:solidFill>
                  <a:srgbClr val="000000"/>
                </a:solidFill>
                <a:latin typeface="DejaVu Serif"/>
                <a:ea typeface="DejaVu Serif"/>
                <a:cs typeface="DejaVu Serif"/>
                <a:sym typeface="DejaVu Serif"/>
              </a:rPr>
              <a:t> 10 </a:t>
            </a:r>
            <a:r>
              <a:rPr lang="en-US" sz="4625" dirty="0" err="1">
                <a:solidFill>
                  <a:srgbClr val="000000"/>
                </a:solidFill>
                <a:latin typeface="DejaVu Serif"/>
                <a:ea typeface="DejaVu Serif"/>
                <a:cs typeface="DejaVu Serif"/>
                <a:sym typeface="DejaVu Serif"/>
              </a:rPr>
              <a:t>đại</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biểu</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nữ</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và</a:t>
            </a:r>
            <a:r>
              <a:rPr lang="en-US" sz="4625" dirty="0">
                <a:solidFill>
                  <a:srgbClr val="000000"/>
                </a:solidFill>
                <a:latin typeface="DejaVu Serif"/>
                <a:ea typeface="DejaVu Serif"/>
                <a:cs typeface="DejaVu Serif"/>
                <a:sym typeface="DejaVu Serif"/>
              </a:rPr>
              <a:t> 34 </a:t>
            </a:r>
            <a:r>
              <a:rPr lang="en-US" sz="4625" dirty="0" err="1">
                <a:solidFill>
                  <a:srgbClr val="000000"/>
                </a:solidFill>
                <a:latin typeface="DejaVu Serif"/>
                <a:ea typeface="DejaVu Serif"/>
                <a:cs typeface="DejaVu Serif"/>
                <a:sym typeface="DejaVu Serif"/>
              </a:rPr>
              <a:t>đại</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biểu</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dân</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tộc</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thiểu</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số</a:t>
            </a:r>
            <a:r>
              <a:rPr lang="en-US" sz="4625" dirty="0">
                <a:solidFill>
                  <a:srgbClr val="000000"/>
                </a:solidFill>
                <a:latin typeface="DejaVu Serif"/>
                <a:ea typeface="DejaVu Serif"/>
                <a:cs typeface="DejaVu Serif"/>
                <a:sym typeface="DejaVu Serif"/>
              </a:rPr>
              <a:t>.</a:t>
            </a:r>
          </a:p>
          <a:p>
            <a:pPr algn="l">
              <a:lnSpc>
                <a:spcPts val="6475"/>
              </a:lnSpc>
            </a:pPr>
            <a:r>
              <a:rPr lang="en-US" sz="4625" dirty="0">
                <a:solidFill>
                  <a:srgbClr val="000000"/>
                </a:solidFill>
                <a:latin typeface="DejaVu Serif"/>
                <a:ea typeface="DejaVu Serif"/>
                <a:cs typeface="DejaVu Serif"/>
                <a:sym typeface="DejaVu Serif"/>
              </a:rPr>
              <a:t>  • </a:t>
            </a:r>
            <a:r>
              <a:rPr lang="en-US" sz="4625" dirty="0" err="1">
                <a:solidFill>
                  <a:srgbClr val="000000"/>
                </a:solidFill>
                <a:latin typeface="DejaVu Serif"/>
                <a:ea typeface="DejaVu Serif"/>
                <a:cs typeface="DejaVu Serif"/>
                <a:sym typeface="DejaVu Serif"/>
              </a:rPr>
              <a:t>Đại</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biểu</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đại</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diện</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đủ</a:t>
            </a:r>
            <a:r>
              <a:rPr lang="en-US" sz="4625" dirty="0">
                <a:solidFill>
                  <a:srgbClr val="000000"/>
                </a:solidFill>
                <a:latin typeface="DejaVu Serif"/>
                <a:ea typeface="DejaVu Serif"/>
                <a:cs typeface="DejaVu Serif"/>
                <a:sym typeface="DejaVu Serif"/>
              </a:rPr>
              <a:t> 3 </a:t>
            </a:r>
            <a:r>
              <a:rPr lang="en-US" sz="4625" dirty="0" err="1">
                <a:solidFill>
                  <a:srgbClr val="000000"/>
                </a:solidFill>
                <a:latin typeface="DejaVu Serif"/>
                <a:ea typeface="DejaVu Serif"/>
                <a:cs typeface="DejaVu Serif"/>
                <a:sym typeface="DejaVu Serif"/>
              </a:rPr>
              <a:t>miền</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nhiều</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tầng</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lớp</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xã</a:t>
            </a:r>
            <a:r>
              <a:rPr lang="en-US" sz="4625" dirty="0">
                <a:solidFill>
                  <a:srgbClr val="000000"/>
                </a:solidFill>
                <a:latin typeface="DejaVu Serif"/>
                <a:ea typeface="DejaVu Serif"/>
                <a:cs typeface="DejaVu Serif"/>
                <a:sym typeface="DejaVu Serif"/>
              </a:rPr>
              <a:t> hội, </a:t>
            </a:r>
            <a:r>
              <a:rPr lang="en-US" sz="4625" dirty="0" err="1">
                <a:solidFill>
                  <a:srgbClr val="000000"/>
                </a:solidFill>
                <a:latin typeface="DejaVu Serif"/>
                <a:ea typeface="DejaVu Serif"/>
                <a:cs typeface="DejaVu Serif"/>
                <a:sym typeface="DejaVu Serif"/>
              </a:rPr>
              <a:t>tôn</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giáo</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đảng</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phái</a:t>
            </a:r>
            <a:r>
              <a:rPr lang="en-US" sz="4625" dirty="0">
                <a:solidFill>
                  <a:srgbClr val="000000"/>
                </a:solidFill>
                <a:latin typeface="DejaVu Serif"/>
                <a:ea typeface="DejaVu Serif"/>
                <a:cs typeface="DejaVu Serif"/>
                <a:sym typeface="DejaVu Serif"/>
              </a:rPr>
              <a:t>.</a:t>
            </a:r>
          </a:p>
        </p:txBody>
      </p:sp>
      <p:sp>
        <p:nvSpPr>
          <p:cNvPr id="12" name="Freeform 12"/>
          <p:cNvSpPr/>
          <p:nvPr/>
        </p:nvSpPr>
        <p:spPr>
          <a:xfrm rot="-5400000">
            <a:off x="571068" y="9734346"/>
            <a:ext cx="5548544" cy="370454"/>
          </a:xfrm>
          <a:custGeom>
            <a:avLst/>
            <a:gdLst/>
            <a:ahLst/>
            <a:cxnLst/>
            <a:rect l="l" t="t" r="r" b="b"/>
            <a:pathLst>
              <a:path w="5548544" h="370454">
                <a:moveTo>
                  <a:pt x="0" y="0"/>
                </a:moveTo>
                <a:lnTo>
                  <a:pt x="5548544" y="0"/>
                </a:lnTo>
                <a:lnTo>
                  <a:pt x="5548544" y="370455"/>
                </a:lnTo>
                <a:lnTo>
                  <a:pt x="0" y="370455"/>
                </a:lnTo>
                <a:lnTo>
                  <a:pt x="0" y="0"/>
                </a:lnTo>
                <a:close/>
              </a:path>
            </a:pathLst>
          </a:custGeom>
          <a:blipFill>
            <a:blip r:embed="rId4"/>
            <a:stretch>
              <a:fillRect l="-57822" t="-212115" r="-992659" b="-3207744"/>
            </a:stretch>
          </a:blipFill>
        </p:spPr>
      </p:sp>
      <p:sp>
        <p:nvSpPr>
          <p:cNvPr id="13" name="Freeform 13"/>
          <p:cNvSpPr/>
          <p:nvPr/>
        </p:nvSpPr>
        <p:spPr>
          <a:xfrm rot="-5400000">
            <a:off x="2575770" y="13630664"/>
            <a:ext cx="1539141" cy="370454"/>
          </a:xfrm>
          <a:custGeom>
            <a:avLst/>
            <a:gdLst/>
            <a:ahLst/>
            <a:cxnLst/>
            <a:rect l="l" t="t" r="r" b="b"/>
            <a:pathLst>
              <a:path w="1539141" h="370454">
                <a:moveTo>
                  <a:pt x="0" y="0"/>
                </a:moveTo>
                <a:lnTo>
                  <a:pt x="1539140" y="0"/>
                </a:lnTo>
                <a:lnTo>
                  <a:pt x="1539140" y="370454"/>
                </a:lnTo>
                <a:lnTo>
                  <a:pt x="0" y="370454"/>
                </a:lnTo>
                <a:lnTo>
                  <a:pt x="0" y="0"/>
                </a:lnTo>
                <a:close/>
              </a:path>
            </a:pathLst>
          </a:custGeom>
          <a:blipFill>
            <a:blip r:embed="rId4"/>
            <a:stretch>
              <a:fillRect l="-156035" t="-95455" r="-1610387" b="-1388542"/>
            </a:stretch>
          </a:blipFill>
        </p:spPr>
      </p:sp>
      <p:sp>
        <p:nvSpPr>
          <p:cNvPr id="14" name="TextBox 14"/>
          <p:cNvSpPr txBox="1"/>
          <p:nvPr/>
        </p:nvSpPr>
        <p:spPr>
          <a:xfrm>
            <a:off x="4031565" y="12951070"/>
            <a:ext cx="25670026" cy="1634391"/>
          </a:xfrm>
          <a:prstGeom prst="rect">
            <a:avLst/>
          </a:prstGeom>
        </p:spPr>
        <p:txBody>
          <a:bodyPr lIns="0" tIns="0" rIns="0" bIns="0" rtlCol="0" anchor="t">
            <a:spAutoFit/>
          </a:bodyPr>
          <a:lstStyle/>
          <a:p>
            <a:pPr algn="l">
              <a:lnSpc>
                <a:spcPts val="6475"/>
              </a:lnSpc>
            </a:pPr>
            <a:r>
              <a:rPr lang="en-US" sz="4625" b="1">
                <a:solidFill>
                  <a:srgbClr val="920A06"/>
                </a:solidFill>
                <a:latin typeface="DejaVu Serif Bold"/>
                <a:ea typeface="DejaVu Serif Bold"/>
                <a:cs typeface="DejaVu Serif Bold"/>
                <a:sym typeface="DejaVu Serif Bold"/>
              </a:rPr>
              <a:t> Nguyên tắc tiến bộ:</a:t>
            </a:r>
          </a:p>
          <a:p>
            <a:pPr algn="l">
              <a:lnSpc>
                <a:spcPts val="6475"/>
              </a:lnSpc>
            </a:pPr>
            <a:r>
              <a:rPr lang="en-US" sz="4625" b="1">
                <a:solidFill>
                  <a:srgbClr val="920A06"/>
                </a:solidFill>
                <a:latin typeface="DejaVu Serif Bold"/>
                <a:ea typeface="DejaVu Serif Bold"/>
                <a:cs typeface="DejaVu Serif Bold"/>
                <a:sym typeface="DejaVu Serif Bold"/>
              </a:rPr>
              <a:t> </a:t>
            </a:r>
            <a:r>
              <a:rPr lang="en-US" sz="4625">
                <a:solidFill>
                  <a:srgbClr val="000000"/>
                </a:solidFill>
                <a:latin typeface="DejaVu Serif"/>
                <a:ea typeface="DejaVu Serif"/>
                <a:cs typeface="DejaVu Serif"/>
                <a:sym typeface="DejaVu Serif"/>
              </a:rPr>
              <a:t>Cuộc bầu cử tuân thủ phổ thông, bình đẳng, trực tiếp, bỏ phiếu kín.</a:t>
            </a:r>
          </a:p>
        </p:txBody>
      </p:sp>
      <p:sp>
        <p:nvSpPr>
          <p:cNvPr id="15" name="TextBox 15"/>
          <p:cNvSpPr txBox="1"/>
          <p:nvPr/>
        </p:nvSpPr>
        <p:spPr>
          <a:xfrm>
            <a:off x="6510392" y="15456118"/>
            <a:ext cx="23434008" cy="1087756"/>
          </a:xfrm>
          <a:prstGeom prst="rect">
            <a:avLst/>
          </a:prstGeom>
        </p:spPr>
        <p:txBody>
          <a:bodyPr lIns="0" tIns="0" rIns="0" bIns="0" rtlCol="0" anchor="t">
            <a:spAutoFit/>
          </a:bodyPr>
          <a:lstStyle/>
          <a:p>
            <a:pPr algn="ctr">
              <a:lnSpc>
                <a:spcPts val="8819"/>
              </a:lnSpc>
            </a:pPr>
            <a:r>
              <a:rPr lang="en-US" sz="6299" b="1" dirty="0">
                <a:solidFill>
                  <a:srgbClr val="920A06"/>
                </a:solidFill>
                <a:latin typeface="DejaVu Serif Bold"/>
                <a:ea typeface="DejaVu Serif Bold"/>
                <a:cs typeface="DejaVu Serif Bold"/>
                <a:sym typeface="DejaVu Serif Bold"/>
              </a:rPr>
              <a:t>Thắng </a:t>
            </a:r>
            <a:r>
              <a:rPr lang="en-US" sz="6299" b="1" dirty="0" err="1">
                <a:solidFill>
                  <a:srgbClr val="920A06"/>
                </a:solidFill>
                <a:latin typeface="DejaVu Serif Bold"/>
                <a:ea typeface="DejaVu Serif Bold"/>
                <a:cs typeface="DejaVu Serif Bold"/>
                <a:sym typeface="DejaVu Serif Bold"/>
              </a:rPr>
              <a:t>lợi</a:t>
            </a:r>
            <a:r>
              <a:rPr lang="en-US" sz="6299" b="1" dirty="0">
                <a:solidFill>
                  <a:srgbClr val="920A06"/>
                </a:solidFill>
                <a:latin typeface="DejaVu Serif Bold"/>
                <a:ea typeface="DejaVu Serif Bold"/>
                <a:cs typeface="DejaVu Serif Bold"/>
                <a:sym typeface="DejaVu Serif Bold"/>
              </a:rPr>
              <a:t> </a:t>
            </a:r>
            <a:r>
              <a:rPr lang="en-US" sz="6299" b="1" dirty="0" err="1">
                <a:solidFill>
                  <a:srgbClr val="920A06"/>
                </a:solidFill>
                <a:latin typeface="DejaVu Serif Bold"/>
                <a:ea typeface="DejaVu Serif Bold"/>
                <a:cs typeface="DejaVu Serif Bold"/>
                <a:sym typeface="DejaVu Serif Bold"/>
              </a:rPr>
              <a:t>trọn</a:t>
            </a:r>
            <a:r>
              <a:rPr lang="en-US" sz="6299" b="1" dirty="0">
                <a:solidFill>
                  <a:srgbClr val="920A06"/>
                </a:solidFill>
                <a:latin typeface="DejaVu Serif Bold"/>
                <a:ea typeface="DejaVu Serif Bold"/>
                <a:cs typeface="DejaVu Serif Bold"/>
                <a:sym typeface="DejaVu Serif Bold"/>
              </a:rPr>
              <a:t> </a:t>
            </a:r>
            <a:r>
              <a:rPr lang="en-US" sz="6299" b="1" dirty="0" err="1">
                <a:solidFill>
                  <a:srgbClr val="920A06"/>
                </a:solidFill>
                <a:latin typeface="DejaVu Serif Bold"/>
                <a:ea typeface="DejaVu Serif Bold"/>
                <a:cs typeface="DejaVu Serif Bold"/>
                <a:sym typeface="DejaVu Serif Bold"/>
              </a:rPr>
              <a:t>vẹn</a:t>
            </a:r>
            <a:r>
              <a:rPr lang="en-US" sz="6299" b="1" dirty="0">
                <a:solidFill>
                  <a:srgbClr val="920A06"/>
                </a:solidFill>
                <a:latin typeface="DejaVu Serif Bold"/>
                <a:ea typeface="DejaVu Serif Bold"/>
                <a:cs typeface="DejaVu Serif Bold"/>
                <a:sym typeface="DejaVu Serif Bold"/>
              </a:rPr>
              <a:t>, Quốc hội </a:t>
            </a:r>
            <a:r>
              <a:rPr lang="en-US" sz="6299" b="1" dirty="0" err="1">
                <a:solidFill>
                  <a:srgbClr val="920A06"/>
                </a:solidFill>
                <a:latin typeface="DejaVu Serif Bold"/>
                <a:ea typeface="DejaVu Serif Bold"/>
                <a:cs typeface="DejaVu Serif Bold"/>
                <a:sym typeface="DejaVu Serif Bold"/>
              </a:rPr>
              <a:t>khóa</a:t>
            </a:r>
            <a:r>
              <a:rPr lang="en-US" sz="6299" b="1" dirty="0">
                <a:solidFill>
                  <a:srgbClr val="920A06"/>
                </a:solidFill>
                <a:latin typeface="DejaVu Serif Bold"/>
                <a:ea typeface="DejaVu Serif Bold"/>
                <a:cs typeface="DejaVu Serif Bold"/>
                <a:sym typeface="DejaVu Serif Bold"/>
              </a:rPr>
              <a:t> I </a:t>
            </a:r>
            <a:r>
              <a:rPr lang="en-US" sz="6299" b="1" dirty="0" err="1">
                <a:solidFill>
                  <a:srgbClr val="920A06"/>
                </a:solidFill>
                <a:latin typeface="DejaVu Serif Bold"/>
                <a:ea typeface="DejaVu Serif Bold"/>
                <a:cs typeface="DejaVu Serif Bold"/>
                <a:sym typeface="DejaVu Serif Bold"/>
              </a:rPr>
              <a:t>ra</a:t>
            </a:r>
            <a:r>
              <a:rPr lang="en-US" sz="6299" b="1" dirty="0">
                <a:solidFill>
                  <a:srgbClr val="920A06"/>
                </a:solidFill>
                <a:latin typeface="DejaVu Serif Bold"/>
                <a:ea typeface="DejaVu Serif Bold"/>
                <a:cs typeface="DejaVu Serif Bold"/>
                <a:sym typeface="DejaVu Serif Bold"/>
              </a:rPr>
              <a:t> </a:t>
            </a:r>
            <a:r>
              <a:rPr lang="en-US" sz="6299" b="1" dirty="0" err="1">
                <a:solidFill>
                  <a:srgbClr val="920A06"/>
                </a:solidFill>
                <a:latin typeface="DejaVu Serif Bold"/>
                <a:ea typeface="DejaVu Serif Bold"/>
                <a:cs typeface="DejaVu Serif Bold"/>
                <a:sym typeface="DejaVu Serif Bold"/>
              </a:rPr>
              <a:t>đời</a:t>
            </a:r>
            <a:endParaRPr lang="en-US" sz="6299" b="1" dirty="0">
              <a:solidFill>
                <a:srgbClr val="920A06"/>
              </a:solidFill>
              <a:latin typeface="DejaVu Serif Bold"/>
              <a:ea typeface="DejaVu Serif Bold"/>
              <a:cs typeface="DejaVu Serif Bold"/>
              <a:sym typeface="DejaVu Serif Bold"/>
            </a:endParaRPr>
          </a:p>
        </p:txBody>
      </p:sp>
      <p:sp>
        <p:nvSpPr>
          <p:cNvPr id="16" name="Freeform 16"/>
          <p:cNvSpPr/>
          <p:nvPr/>
        </p:nvSpPr>
        <p:spPr>
          <a:xfrm rot="-3656314" flipH="1">
            <a:off x="2027783" y="13946206"/>
            <a:ext cx="1658420" cy="3812460"/>
          </a:xfrm>
          <a:custGeom>
            <a:avLst/>
            <a:gdLst/>
            <a:ahLst/>
            <a:cxnLst/>
            <a:rect l="l" t="t" r="r" b="b"/>
            <a:pathLst>
              <a:path w="1658420" h="3812460">
                <a:moveTo>
                  <a:pt x="1658420" y="0"/>
                </a:moveTo>
                <a:lnTo>
                  <a:pt x="0" y="0"/>
                </a:lnTo>
                <a:lnTo>
                  <a:pt x="0" y="3812460"/>
                </a:lnTo>
                <a:lnTo>
                  <a:pt x="1658420" y="3812460"/>
                </a:lnTo>
                <a:lnTo>
                  <a:pt x="165842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7" name="Freeform 17"/>
          <p:cNvSpPr/>
          <p:nvPr/>
        </p:nvSpPr>
        <p:spPr>
          <a:xfrm rot="-7536591" flipH="1" flipV="1">
            <a:off x="32496585" y="13694455"/>
            <a:ext cx="1648662" cy="3790027"/>
          </a:xfrm>
          <a:custGeom>
            <a:avLst/>
            <a:gdLst/>
            <a:ahLst/>
            <a:cxnLst/>
            <a:rect l="l" t="t" r="r" b="b"/>
            <a:pathLst>
              <a:path w="1648662" h="3790027">
                <a:moveTo>
                  <a:pt x="1648661" y="3790026"/>
                </a:moveTo>
                <a:lnTo>
                  <a:pt x="0" y="3790026"/>
                </a:lnTo>
                <a:lnTo>
                  <a:pt x="0" y="0"/>
                </a:lnTo>
                <a:lnTo>
                  <a:pt x="1648661" y="0"/>
                </a:lnTo>
                <a:lnTo>
                  <a:pt x="1648661" y="3790026"/>
                </a:lnTo>
                <a:close/>
              </a:path>
            </a:pathLst>
          </a:custGeom>
          <a:blipFill>
            <a:blip r:embed="rId5">
              <a:extLst>
                <a:ext uri="{96DAC541-7B7A-43D3-8B79-37D633B846F1}">
                  <asvg:svgBlip xmlns:asvg="http://schemas.microsoft.com/office/drawing/2016/SVG/main" r:embed="rId6"/>
                </a:ext>
              </a:extLst>
            </a:blip>
            <a:stretch>
              <a:fillRect/>
            </a:stretch>
          </a:blipFill>
        </p:spPr>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par>
                                <p:cTn id="29" presetID="10"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par>
                                <p:cTn id="32" presetID="10" presetClass="entr" presetSubtype="0" fill="hold"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par>
                                <p:cTn id="38" presetID="10" presetClass="entr" presetSubtype="0" fill="hold"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P spid="14" grpId="0"/>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rgbClr val="D10000">
                <a:alpha val="100000"/>
              </a:srgbClr>
            </a:gs>
            <a:gs pos="100000">
              <a:srgbClr val="9E0101">
                <a:alpha val="100000"/>
              </a:srgbClr>
            </a:gs>
          </a:gsLst>
          <a:lin ang="5400000"/>
        </a:gradFill>
        <a:effectLst/>
      </p:bgPr>
    </p:bg>
    <p:spTree>
      <p:nvGrpSpPr>
        <p:cNvPr id="1" name=""/>
        <p:cNvGrpSpPr/>
        <p:nvPr/>
      </p:nvGrpSpPr>
      <p:grpSpPr>
        <a:xfrm>
          <a:off x="0" y="0"/>
          <a:ext cx="0" cy="0"/>
          <a:chOff x="0" y="0"/>
          <a:chExt cx="0" cy="0"/>
        </a:xfrm>
      </p:grpSpPr>
      <p:sp>
        <p:nvSpPr>
          <p:cNvPr id="2" name="Freeform 2"/>
          <p:cNvSpPr/>
          <p:nvPr/>
        </p:nvSpPr>
        <p:spPr>
          <a:xfrm rot="5400000">
            <a:off x="24537943" y="7300916"/>
            <a:ext cx="19034539" cy="3616129"/>
          </a:xfrm>
          <a:custGeom>
            <a:avLst/>
            <a:gdLst/>
            <a:ahLst/>
            <a:cxnLst/>
            <a:rect l="l" t="t" r="r" b="b"/>
            <a:pathLst>
              <a:path w="19034539" h="3616129">
                <a:moveTo>
                  <a:pt x="0" y="0"/>
                </a:moveTo>
                <a:lnTo>
                  <a:pt x="19034539" y="0"/>
                </a:lnTo>
                <a:lnTo>
                  <a:pt x="19034539" y="3616129"/>
                </a:lnTo>
                <a:lnTo>
                  <a:pt x="0" y="3616129"/>
                </a:lnTo>
                <a:lnTo>
                  <a:pt x="0" y="0"/>
                </a:lnTo>
                <a:close/>
              </a:path>
            </a:pathLst>
          </a:custGeom>
          <a:blipFill>
            <a:blip r:embed="rId2"/>
            <a:stretch>
              <a:fillRect l="-32542"/>
            </a:stretch>
          </a:blipFill>
          <a:ln cap="sq">
            <a:noFill/>
            <a:prstDash val="solid"/>
            <a:miter/>
          </a:ln>
        </p:spPr>
      </p:sp>
      <p:sp>
        <p:nvSpPr>
          <p:cNvPr id="3" name="Freeform 3"/>
          <p:cNvSpPr/>
          <p:nvPr/>
        </p:nvSpPr>
        <p:spPr>
          <a:xfrm>
            <a:off x="0" y="0"/>
            <a:ext cx="36454791" cy="19569312"/>
          </a:xfrm>
          <a:custGeom>
            <a:avLst/>
            <a:gdLst/>
            <a:ahLst/>
            <a:cxnLst/>
            <a:rect l="l" t="t" r="r" b="b"/>
            <a:pathLst>
              <a:path w="36454791" h="19569312">
                <a:moveTo>
                  <a:pt x="0" y="0"/>
                </a:moveTo>
                <a:lnTo>
                  <a:pt x="36454791" y="0"/>
                </a:lnTo>
                <a:lnTo>
                  <a:pt x="36454791" y="19569312"/>
                </a:lnTo>
                <a:lnTo>
                  <a:pt x="0" y="19569312"/>
                </a:lnTo>
                <a:lnTo>
                  <a:pt x="0" y="0"/>
                </a:lnTo>
                <a:close/>
              </a:path>
            </a:pathLst>
          </a:custGeom>
          <a:blipFill>
            <a:blip r:embed="rId3"/>
            <a:stretch>
              <a:fillRect t="-16655" b="-7457"/>
            </a:stretch>
          </a:blipFill>
        </p:spPr>
      </p:sp>
      <p:grpSp>
        <p:nvGrpSpPr>
          <p:cNvPr id="4" name="Group 4"/>
          <p:cNvGrpSpPr/>
          <p:nvPr/>
        </p:nvGrpSpPr>
        <p:grpSpPr>
          <a:xfrm>
            <a:off x="1670720" y="5730972"/>
            <a:ext cx="32312493" cy="6394056"/>
            <a:chOff x="0" y="0"/>
            <a:chExt cx="5257231" cy="1040311"/>
          </a:xfrm>
        </p:grpSpPr>
        <p:sp>
          <p:nvSpPr>
            <p:cNvPr id="5" name="Freeform 5"/>
            <p:cNvSpPr/>
            <p:nvPr/>
          </p:nvSpPr>
          <p:spPr>
            <a:xfrm>
              <a:off x="0" y="0"/>
              <a:ext cx="5257231" cy="1040311"/>
            </a:xfrm>
            <a:custGeom>
              <a:avLst/>
              <a:gdLst/>
              <a:ahLst/>
              <a:cxnLst/>
              <a:rect l="l" t="t" r="r" b="b"/>
              <a:pathLst>
                <a:path w="5257231" h="1040311">
                  <a:moveTo>
                    <a:pt x="21324" y="0"/>
                  </a:moveTo>
                  <a:lnTo>
                    <a:pt x="5235908" y="0"/>
                  </a:lnTo>
                  <a:cubicBezTo>
                    <a:pt x="5247684" y="0"/>
                    <a:pt x="5257231" y="9547"/>
                    <a:pt x="5257231" y="21324"/>
                  </a:cubicBezTo>
                  <a:lnTo>
                    <a:pt x="5257231" y="1018987"/>
                  </a:lnTo>
                  <a:cubicBezTo>
                    <a:pt x="5257231" y="1024642"/>
                    <a:pt x="5254985" y="1030066"/>
                    <a:pt x="5250986" y="1034065"/>
                  </a:cubicBezTo>
                  <a:cubicBezTo>
                    <a:pt x="5246987" y="1038064"/>
                    <a:pt x="5241563" y="1040311"/>
                    <a:pt x="5235908" y="1040311"/>
                  </a:cubicBezTo>
                  <a:lnTo>
                    <a:pt x="21324" y="1040311"/>
                  </a:lnTo>
                  <a:cubicBezTo>
                    <a:pt x="9547" y="1040311"/>
                    <a:pt x="0" y="1030764"/>
                    <a:pt x="0" y="1018987"/>
                  </a:cubicBezTo>
                  <a:lnTo>
                    <a:pt x="0" y="21324"/>
                  </a:lnTo>
                  <a:cubicBezTo>
                    <a:pt x="0" y="9547"/>
                    <a:pt x="9547" y="0"/>
                    <a:pt x="21324" y="0"/>
                  </a:cubicBezTo>
                  <a:close/>
                </a:path>
              </a:pathLst>
            </a:custGeom>
            <a:solidFill>
              <a:srgbClr val="CCC160">
                <a:alpha val="40784"/>
              </a:srgbClr>
            </a:solidFill>
          </p:spPr>
        </p:sp>
        <p:sp>
          <p:nvSpPr>
            <p:cNvPr id="6" name="TextBox 6"/>
            <p:cNvSpPr txBox="1"/>
            <p:nvPr/>
          </p:nvSpPr>
          <p:spPr>
            <a:xfrm>
              <a:off x="0" y="-57150"/>
              <a:ext cx="5257231" cy="1097461"/>
            </a:xfrm>
            <a:prstGeom prst="rect">
              <a:avLst/>
            </a:prstGeom>
          </p:spPr>
          <p:txBody>
            <a:bodyPr lIns="50800" tIns="50800" rIns="50800" bIns="50800" rtlCol="0" anchor="ctr"/>
            <a:lstStyle/>
            <a:p>
              <a:pPr algn="ctr">
                <a:lnSpc>
                  <a:spcPts val="3887"/>
                </a:lnSpc>
              </a:pPr>
              <a:endParaRPr/>
            </a:p>
          </p:txBody>
        </p:sp>
      </p:grpSp>
      <p:sp>
        <p:nvSpPr>
          <p:cNvPr id="7" name="TextBox 7"/>
          <p:cNvSpPr txBox="1"/>
          <p:nvPr/>
        </p:nvSpPr>
        <p:spPr>
          <a:xfrm>
            <a:off x="1152318" y="1332891"/>
            <a:ext cx="36000000" cy="2583813"/>
          </a:xfrm>
          <a:prstGeom prst="rect">
            <a:avLst/>
          </a:prstGeom>
        </p:spPr>
        <p:txBody>
          <a:bodyPr lIns="0" tIns="0" rIns="0" bIns="0" rtlCol="0" anchor="t">
            <a:spAutoFit/>
          </a:bodyPr>
          <a:lstStyle/>
          <a:p>
            <a:pPr algn="just">
              <a:lnSpc>
                <a:spcPts val="10360"/>
              </a:lnSpc>
            </a:pPr>
            <a:r>
              <a:rPr lang="en-US" sz="7400" dirty="0">
                <a:solidFill>
                  <a:srgbClr val="C9030B"/>
                </a:solidFill>
                <a:latin typeface="Paytone One"/>
                <a:ea typeface="Paytone One"/>
                <a:cs typeface="Paytone One"/>
                <a:sym typeface="Paytone One"/>
              </a:rPr>
              <a:t>I. TỪ QUỐC DÂN ĐẠI HỘI TÂN TRÀO ĐẾN CUỘC TỔNG TUYỂN CỬ ĐẦU TIÊN</a:t>
            </a:r>
          </a:p>
          <a:p>
            <a:pPr algn="just">
              <a:lnSpc>
                <a:spcPts val="10360"/>
              </a:lnSpc>
            </a:pPr>
            <a:endParaRPr lang="en-US" sz="7400" dirty="0">
              <a:solidFill>
                <a:srgbClr val="C9030B"/>
              </a:solidFill>
              <a:latin typeface="Paytone One"/>
              <a:ea typeface="Paytone One"/>
              <a:cs typeface="Paytone One"/>
              <a:sym typeface="Paytone One"/>
            </a:endParaRPr>
          </a:p>
        </p:txBody>
      </p:sp>
      <p:sp>
        <p:nvSpPr>
          <p:cNvPr id="8" name="TextBox 8"/>
          <p:cNvSpPr txBox="1"/>
          <p:nvPr/>
        </p:nvSpPr>
        <p:spPr>
          <a:xfrm>
            <a:off x="1793975" y="2872130"/>
            <a:ext cx="32261238" cy="1044574"/>
          </a:xfrm>
          <a:prstGeom prst="rect">
            <a:avLst/>
          </a:prstGeom>
        </p:spPr>
        <p:txBody>
          <a:bodyPr lIns="0" tIns="0" rIns="0" bIns="0" rtlCol="0" anchor="t">
            <a:spAutoFit/>
          </a:bodyPr>
          <a:lstStyle/>
          <a:p>
            <a:pPr algn="l">
              <a:lnSpc>
                <a:spcPts val="8400"/>
              </a:lnSpc>
            </a:pPr>
            <a:r>
              <a:rPr lang="en-US" sz="6000" b="1" dirty="0">
                <a:solidFill>
                  <a:srgbClr val="920A06"/>
                </a:solidFill>
                <a:latin typeface="DejaVu Serif Bold"/>
                <a:ea typeface="DejaVu Serif Bold"/>
                <a:cs typeface="DejaVu Serif Bold"/>
                <a:sym typeface="DejaVu Serif Bold"/>
              </a:rPr>
              <a:t> 3. </a:t>
            </a:r>
            <a:r>
              <a:rPr lang="en-US" sz="6000" b="1" dirty="0" err="1">
                <a:solidFill>
                  <a:srgbClr val="920A06"/>
                </a:solidFill>
                <a:latin typeface="DejaVu Serif Bold"/>
                <a:ea typeface="DejaVu Serif Bold"/>
                <a:cs typeface="DejaVu Serif Bold"/>
                <a:sym typeface="DejaVu Serif Bold"/>
              </a:rPr>
              <a:t>Kết</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quả</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của</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cuộc</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Tổng</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tuyển</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cử</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đầu</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tiên</a:t>
            </a:r>
            <a:endParaRPr lang="en-US" sz="6000" b="1" dirty="0">
              <a:solidFill>
                <a:srgbClr val="920A06"/>
              </a:solidFill>
              <a:latin typeface="DejaVu Serif Bold"/>
              <a:ea typeface="DejaVu Serif Bold"/>
              <a:cs typeface="DejaVu Serif Bold"/>
              <a:sym typeface="DejaVu Serif Bold"/>
            </a:endParaRPr>
          </a:p>
        </p:txBody>
      </p:sp>
      <p:sp>
        <p:nvSpPr>
          <p:cNvPr id="9" name="Freeform 9"/>
          <p:cNvSpPr/>
          <p:nvPr/>
        </p:nvSpPr>
        <p:spPr>
          <a:xfrm rot="-5400000">
            <a:off x="1418254" y="7107752"/>
            <a:ext cx="2630597" cy="370454"/>
          </a:xfrm>
          <a:custGeom>
            <a:avLst/>
            <a:gdLst/>
            <a:ahLst/>
            <a:cxnLst/>
            <a:rect l="l" t="t" r="r" b="b"/>
            <a:pathLst>
              <a:path w="2630597" h="370454">
                <a:moveTo>
                  <a:pt x="0" y="0"/>
                </a:moveTo>
                <a:lnTo>
                  <a:pt x="2630597" y="0"/>
                </a:lnTo>
                <a:lnTo>
                  <a:pt x="2630597" y="370454"/>
                </a:lnTo>
                <a:lnTo>
                  <a:pt x="0" y="370454"/>
                </a:lnTo>
                <a:lnTo>
                  <a:pt x="0" y="0"/>
                </a:lnTo>
                <a:close/>
              </a:path>
            </a:pathLst>
          </a:custGeom>
          <a:blipFill>
            <a:blip r:embed="rId4"/>
            <a:stretch>
              <a:fillRect l="-49804" t="-95455" r="-942224" b="-1388542"/>
            </a:stretch>
          </a:blipFill>
        </p:spPr>
      </p:sp>
      <p:sp>
        <p:nvSpPr>
          <p:cNvPr id="10" name="TextBox 10"/>
          <p:cNvSpPr txBox="1"/>
          <p:nvPr/>
        </p:nvSpPr>
        <p:spPr>
          <a:xfrm>
            <a:off x="3419778" y="6022812"/>
            <a:ext cx="30563435" cy="3260709"/>
          </a:xfrm>
          <a:prstGeom prst="rect">
            <a:avLst/>
          </a:prstGeom>
        </p:spPr>
        <p:txBody>
          <a:bodyPr lIns="0" tIns="0" rIns="0" bIns="0" rtlCol="0" anchor="t">
            <a:spAutoFit/>
          </a:bodyPr>
          <a:lstStyle/>
          <a:p>
            <a:pPr algn="l">
              <a:lnSpc>
                <a:spcPts val="6475"/>
              </a:lnSpc>
            </a:pPr>
            <a:r>
              <a:rPr lang="en-US" sz="4625" b="1" dirty="0" err="1">
                <a:solidFill>
                  <a:srgbClr val="920A06"/>
                </a:solidFill>
                <a:latin typeface="DejaVu Serif Bold"/>
                <a:ea typeface="DejaVu Serif Bold"/>
                <a:cs typeface="DejaVu Serif Bold"/>
                <a:sym typeface="DejaVu Serif Bold"/>
              </a:rPr>
              <a:t>Tại</a:t>
            </a:r>
            <a:r>
              <a:rPr lang="en-US" sz="4625" b="1" dirty="0">
                <a:solidFill>
                  <a:srgbClr val="920A06"/>
                </a:solidFill>
                <a:latin typeface="DejaVu Serif Bold"/>
                <a:ea typeface="DejaVu Serif Bold"/>
                <a:cs typeface="DejaVu Serif Bold"/>
                <a:sym typeface="DejaVu Serif Bold"/>
              </a:rPr>
              <a:t> </a:t>
            </a:r>
            <a:r>
              <a:rPr lang="en-US" sz="4625" b="1" dirty="0" err="1">
                <a:solidFill>
                  <a:srgbClr val="920A06"/>
                </a:solidFill>
                <a:latin typeface="DejaVu Serif Bold"/>
                <a:ea typeface="DejaVu Serif Bold"/>
                <a:cs typeface="DejaVu Serif Bold"/>
                <a:sym typeface="DejaVu Serif Bold"/>
              </a:rPr>
              <a:t>Hưng</a:t>
            </a:r>
            <a:r>
              <a:rPr lang="en-US" sz="4625" b="1" dirty="0">
                <a:solidFill>
                  <a:srgbClr val="920A06"/>
                </a:solidFill>
                <a:latin typeface="DejaVu Serif Bold"/>
                <a:ea typeface="DejaVu Serif Bold"/>
                <a:cs typeface="DejaVu Serif Bold"/>
                <a:sym typeface="DejaVu Serif Bold"/>
              </a:rPr>
              <a:t> </a:t>
            </a:r>
            <a:r>
              <a:rPr lang="en-US" sz="4625" b="1" dirty="0" err="1">
                <a:solidFill>
                  <a:srgbClr val="920A06"/>
                </a:solidFill>
                <a:latin typeface="DejaVu Serif Bold"/>
                <a:ea typeface="DejaVu Serif Bold"/>
                <a:cs typeface="DejaVu Serif Bold"/>
                <a:sym typeface="DejaVu Serif Bold"/>
              </a:rPr>
              <a:t>Yên</a:t>
            </a:r>
            <a:r>
              <a:rPr lang="en-US" sz="4625" b="1" dirty="0">
                <a:solidFill>
                  <a:srgbClr val="920A06"/>
                </a:solidFill>
                <a:latin typeface="DejaVu Serif Bold"/>
                <a:ea typeface="DejaVu Serif Bold"/>
                <a:cs typeface="DejaVu Serif Bold"/>
                <a:sym typeface="DejaVu Serif Bold"/>
              </a:rPr>
              <a:t>:</a:t>
            </a:r>
          </a:p>
          <a:p>
            <a:pPr marL="998679" lvl="1" indent="-499339">
              <a:lnSpc>
                <a:spcPts val="6475"/>
              </a:lnSpc>
              <a:buFont typeface="Arial"/>
              <a:buChar char="•"/>
            </a:pPr>
            <a:r>
              <a:rPr lang="en-US" sz="5400" dirty="0">
                <a:solidFill>
                  <a:srgbClr val="000000"/>
                </a:solidFill>
                <a:latin typeface="DejaVu Serif"/>
                <a:ea typeface="DejaVu Serif"/>
                <a:cs typeface="DejaVu Serif"/>
                <a:sym typeface="DejaVu Serif"/>
              </a:rPr>
              <a:t>90% </a:t>
            </a:r>
            <a:r>
              <a:rPr lang="en-US" sz="5400" dirty="0" err="1">
                <a:solidFill>
                  <a:srgbClr val="000000"/>
                </a:solidFill>
                <a:latin typeface="DejaVu Serif"/>
                <a:ea typeface="DejaVu Serif"/>
                <a:cs typeface="DejaVu Serif"/>
                <a:sym typeface="DejaVu Serif"/>
              </a:rPr>
              <a:t>cử</a:t>
            </a:r>
            <a:r>
              <a:rPr lang="en-US" sz="5400" dirty="0">
                <a:solidFill>
                  <a:srgbClr val="000000"/>
                </a:solidFill>
                <a:latin typeface="DejaVu Serif"/>
                <a:ea typeface="DejaVu Serif"/>
                <a:cs typeface="DejaVu Serif"/>
                <a:sym typeface="DejaVu Serif"/>
              </a:rPr>
              <a:t> tri </a:t>
            </a:r>
            <a:r>
              <a:rPr lang="en-US" sz="5400" dirty="0" err="1">
                <a:solidFill>
                  <a:srgbClr val="000000"/>
                </a:solidFill>
                <a:latin typeface="DejaVu Serif"/>
                <a:ea typeface="DejaVu Serif"/>
                <a:cs typeface="DejaVu Serif"/>
                <a:sym typeface="DejaVu Serif"/>
              </a:rPr>
              <a:t>đi</a:t>
            </a:r>
            <a:r>
              <a:rPr lang="en-US" sz="5400" dirty="0">
                <a:solidFill>
                  <a:srgbClr val="000000"/>
                </a:solidFill>
                <a:latin typeface="DejaVu Serif"/>
                <a:ea typeface="DejaVu Serif"/>
                <a:cs typeface="DejaVu Serif"/>
                <a:sym typeface="DejaVu Serif"/>
              </a:rPr>
              <a:t> </a:t>
            </a:r>
            <a:r>
              <a:rPr lang="en-US" sz="5400" dirty="0" err="1">
                <a:solidFill>
                  <a:srgbClr val="000000"/>
                </a:solidFill>
                <a:latin typeface="DejaVu Serif"/>
                <a:ea typeface="DejaVu Serif"/>
                <a:cs typeface="DejaVu Serif"/>
                <a:sym typeface="DejaVu Serif"/>
              </a:rPr>
              <a:t>bầu</a:t>
            </a:r>
            <a:r>
              <a:rPr lang="en-US" sz="5400" dirty="0">
                <a:solidFill>
                  <a:srgbClr val="000000"/>
                </a:solidFill>
                <a:latin typeface="DejaVu Serif"/>
                <a:ea typeface="DejaVu Serif"/>
                <a:cs typeface="DejaVu Serif"/>
                <a:sym typeface="DejaVu Serif"/>
              </a:rPr>
              <a:t>, </a:t>
            </a:r>
            <a:r>
              <a:rPr lang="en-US" sz="5400" dirty="0" err="1">
                <a:solidFill>
                  <a:srgbClr val="000000"/>
                </a:solidFill>
                <a:latin typeface="DejaVu Serif"/>
                <a:ea typeface="DejaVu Serif"/>
                <a:cs typeface="DejaVu Serif"/>
                <a:sym typeface="DejaVu Serif"/>
              </a:rPr>
              <a:t>bầu</a:t>
            </a:r>
            <a:r>
              <a:rPr lang="en-US" sz="5400" dirty="0">
                <a:solidFill>
                  <a:srgbClr val="000000"/>
                </a:solidFill>
                <a:latin typeface="DejaVu Serif"/>
                <a:ea typeface="DejaVu Serif"/>
                <a:cs typeface="DejaVu Serif"/>
                <a:sym typeface="DejaVu Serif"/>
              </a:rPr>
              <a:t> </a:t>
            </a:r>
            <a:r>
              <a:rPr lang="en-US" sz="5400" dirty="0" err="1">
                <a:solidFill>
                  <a:srgbClr val="000000"/>
                </a:solidFill>
                <a:latin typeface="DejaVu Serif"/>
                <a:ea typeface="DejaVu Serif"/>
                <a:cs typeface="DejaVu Serif"/>
                <a:sym typeface="DejaVu Serif"/>
              </a:rPr>
              <a:t>được</a:t>
            </a:r>
            <a:r>
              <a:rPr lang="en-US" sz="5400" dirty="0">
                <a:solidFill>
                  <a:srgbClr val="000000"/>
                </a:solidFill>
                <a:latin typeface="DejaVu Serif"/>
                <a:ea typeface="DejaVu Serif"/>
                <a:cs typeface="DejaVu Serif"/>
                <a:sym typeface="DejaVu Serif"/>
              </a:rPr>
              <a:t> 7 </a:t>
            </a:r>
            <a:r>
              <a:rPr lang="en-US" sz="5400" dirty="0" err="1">
                <a:solidFill>
                  <a:srgbClr val="000000"/>
                </a:solidFill>
                <a:latin typeface="DejaVu Serif"/>
                <a:ea typeface="DejaVu Serif"/>
                <a:cs typeface="DejaVu Serif"/>
                <a:sym typeface="DejaVu Serif"/>
              </a:rPr>
              <a:t>đại</a:t>
            </a:r>
            <a:r>
              <a:rPr lang="en-US" sz="5400" dirty="0">
                <a:solidFill>
                  <a:srgbClr val="000000"/>
                </a:solidFill>
                <a:latin typeface="DejaVu Serif"/>
                <a:ea typeface="DejaVu Serif"/>
                <a:cs typeface="DejaVu Serif"/>
                <a:sym typeface="DejaVu Serif"/>
              </a:rPr>
              <a:t> </a:t>
            </a:r>
            <a:r>
              <a:rPr lang="en-US" sz="5400" dirty="0" err="1">
                <a:solidFill>
                  <a:srgbClr val="000000"/>
                </a:solidFill>
                <a:latin typeface="DejaVu Serif"/>
                <a:ea typeface="DejaVu Serif"/>
                <a:cs typeface="DejaVu Serif"/>
                <a:sym typeface="DejaVu Serif"/>
              </a:rPr>
              <a:t>biểu</a:t>
            </a:r>
            <a:r>
              <a:rPr lang="en-US" sz="5400" dirty="0">
                <a:solidFill>
                  <a:srgbClr val="000000"/>
                </a:solidFill>
                <a:latin typeface="DejaVu Serif"/>
                <a:ea typeface="DejaVu Serif"/>
                <a:cs typeface="DejaVu Serif"/>
                <a:sym typeface="DejaVu Serif"/>
              </a:rPr>
              <a:t> Quốc hội </a:t>
            </a:r>
            <a:r>
              <a:rPr lang="en-US" sz="5400" dirty="0" err="1"/>
              <a:t>khóa</a:t>
            </a:r>
            <a:r>
              <a:rPr lang="en-US" sz="5400" dirty="0"/>
              <a:t> </a:t>
            </a:r>
            <a:r>
              <a:rPr lang="en-US" sz="5400" dirty="0" err="1"/>
              <a:t>đầu</a:t>
            </a:r>
            <a:r>
              <a:rPr lang="en-US" sz="5400" dirty="0"/>
              <a:t> </a:t>
            </a:r>
            <a:r>
              <a:rPr lang="en-US" sz="5400" dirty="0" err="1"/>
              <a:t>tiên</a:t>
            </a:r>
            <a:r>
              <a:rPr lang="en-US" sz="5400" dirty="0"/>
              <a:t> </a:t>
            </a:r>
            <a:r>
              <a:rPr lang="en-US" sz="5400" dirty="0" err="1"/>
              <a:t>thuộc</a:t>
            </a:r>
            <a:r>
              <a:rPr lang="en-US" sz="5400" dirty="0"/>
              <a:t> </a:t>
            </a:r>
            <a:r>
              <a:rPr lang="en-US" sz="5400" dirty="0" err="1"/>
              <a:t>khu</a:t>
            </a:r>
            <a:r>
              <a:rPr lang="en-US" sz="5400" dirty="0"/>
              <a:t> </a:t>
            </a:r>
            <a:r>
              <a:rPr lang="en-US" sz="5400" dirty="0" err="1"/>
              <a:t>vực</a:t>
            </a:r>
            <a:r>
              <a:rPr lang="en-US" sz="5400" dirty="0"/>
              <a:t> </a:t>
            </a:r>
            <a:r>
              <a:rPr lang="en-US" sz="5400" dirty="0" err="1"/>
              <a:t>tỉnh</a:t>
            </a:r>
            <a:r>
              <a:rPr lang="en-US" sz="5400" dirty="0"/>
              <a:t> </a:t>
            </a:r>
            <a:r>
              <a:rPr lang="en-US" sz="5400" dirty="0" err="1"/>
              <a:t>Hưng</a:t>
            </a:r>
            <a:r>
              <a:rPr lang="en-US" sz="5400" dirty="0"/>
              <a:t> Yên.</a:t>
            </a:r>
            <a:endParaRPr lang="en-US" sz="5400" dirty="0">
              <a:solidFill>
                <a:srgbClr val="000000"/>
              </a:solidFill>
              <a:latin typeface="DejaVu Serif"/>
              <a:ea typeface="DejaVu Serif"/>
              <a:cs typeface="DejaVu Serif"/>
              <a:sym typeface="DejaVu Serif"/>
            </a:endParaRPr>
          </a:p>
          <a:p>
            <a:pPr marL="998679" lvl="1" indent="-499339" algn="l">
              <a:lnSpc>
                <a:spcPts val="6475"/>
              </a:lnSpc>
              <a:buFont typeface="Arial"/>
              <a:buChar char="•"/>
            </a:pPr>
            <a:r>
              <a:rPr lang="en-US" sz="4625" dirty="0" err="1">
                <a:solidFill>
                  <a:srgbClr val="000000"/>
                </a:solidFill>
                <a:latin typeface="DejaVu Serif"/>
                <a:ea typeface="DejaVu Serif"/>
                <a:cs typeface="DejaVu Serif"/>
                <a:sym typeface="DejaVu Serif"/>
              </a:rPr>
              <a:t>Tháng</a:t>
            </a:r>
            <a:r>
              <a:rPr lang="en-US" sz="4625" dirty="0">
                <a:solidFill>
                  <a:srgbClr val="000000"/>
                </a:solidFill>
                <a:latin typeface="DejaVu Serif"/>
                <a:ea typeface="DejaVu Serif"/>
                <a:cs typeface="DejaVu Serif"/>
                <a:sym typeface="DejaVu Serif"/>
              </a:rPr>
              <a:t> 4/1946 </a:t>
            </a:r>
            <a:r>
              <a:rPr lang="en-US" sz="4625" dirty="0" err="1">
                <a:solidFill>
                  <a:srgbClr val="000000"/>
                </a:solidFill>
                <a:latin typeface="DejaVu Serif"/>
                <a:ea typeface="DejaVu Serif"/>
                <a:cs typeface="DejaVu Serif"/>
                <a:sym typeface="DejaVu Serif"/>
              </a:rPr>
              <a:t>bầu</a:t>
            </a:r>
            <a:r>
              <a:rPr lang="en-US" sz="4625" dirty="0">
                <a:solidFill>
                  <a:srgbClr val="000000"/>
                </a:solidFill>
                <a:latin typeface="DejaVu Serif"/>
                <a:ea typeface="DejaVu Serif"/>
                <a:cs typeface="DejaVu Serif"/>
                <a:sym typeface="DejaVu Serif"/>
              </a:rPr>
              <a:t> Hội </a:t>
            </a:r>
            <a:r>
              <a:rPr lang="en-US" sz="4625" dirty="0" err="1">
                <a:solidFill>
                  <a:srgbClr val="000000"/>
                </a:solidFill>
                <a:latin typeface="DejaVu Serif"/>
                <a:ea typeface="DejaVu Serif"/>
                <a:cs typeface="DejaVu Serif"/>
                <a:sym typeface="DejaVu Serif"/>
              </a:rPr>
              <a:t>đồng</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nhân</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dân</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tỉnh</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và</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xã</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phiên</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họp</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đầu</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tiên</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bầu</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Ủy</a:t>
            </a:r>
            <a:r>
              <a:rPr lang="en-US" sz="4625" dirty="0">
                <a:solidFill>
                  <a:srgbClr val="000000"/>
                </a:solidFill>
                <a:latin typeface="DejaVu Serif"/>
                <a:ea typeface="DejaVu Serif"/>
                <a:cs typeface="DejaVu Serif"/>
                <a:sym typeface="DejaVu Serif"/>
              </a:rPr>
              <a:t> ban </a:t>
            </a:r>
            <a:r>
              <a:rPr lang="en-US" sz="4625" dirty="0" err="1">
                <a:solidFill>
                  <a:srgbClr val="000000"/>
                </a:solidFill>
                <a:latin typeface="DejaVu Serif"/>
                <a:ea typeface="DejaVu Serif"/>
                <a:cs typeface="DejaVu Serif"/>
                <a:sym typeface="DejaVu Serif"/>
              </a:rPr>
              <a:t>Hành</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chính</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tỉnh</a:t>
            </a:r>
            <a:r>
              <a:rPr lang="en-US" sz="4625" dirty="0">
                <a:solidFill>
                  <a:srgbClr val="000000"/>
                </a:solidFill>
                <a:latin typeface="DejaVu Serif"/>
                <a:ea typeface="DejaVu Serif"/>
                <a:cs typeface="DejaVu Serif"/>
                <a:sym typeface="DejaVu Serif"/>
              </a:rPr>
              <a:t>.</a:t>
            </a:r>
          </a:p>
          <a:p>
            <a:pPr algn="l">
              <a:lnSpc>
                <a:spcPts val="6475"/>
              </a:lnSpc>
            </a:pPr>
            <a:endParaRPr lang="en-US" sz="4625" dirty="0">
              <a:solidFill>
                <a:srgbClr val="000000"/>
              </a:solidFill>
              <a:latin typeface="DejaVu Serif"/>
              <a:ea typeface="DejaVu Serif"/>
              <a:cs typeface="DejaVu Serif"/>
              <a:sym typeface="DejaVu Serif"/>
            </a:endParaRPr>
          </a:p>
        </p:txBody>
      </p:sp>
      <p:sp>
        <p:nvSpPr>
          <p:cNvPr id="11" name="TextBox 11"/>
          <p:cNvSpPr txBox="1"/>
          <p:nvPr/>
        </p:nvSpPr>
        <p:spPr>
          <a:xfrm>
            <a:off x="3219950" y="8864320"/>
            <a:ext cx="25670026" cy="4103624"/>
          </a:xfrm>
          <a:prstGeom prst="rect">
            <a:avLst/>
          </a:prstGeom>
        </p:spPr>
        <p:txBody>
          <a:bodyPr lIns="0" tIns="0" rIns="0" bIns="0" rtlCol="0" anchor="t">
            <a:spAutoFit/>
          </a:bodyPr>
          <a:lstStyle/>
          <a:p>
            <a:pPr algn="l">
              <a:lnSpc>
                <a:spcPts val="6475"/>
              </a:lnSpc>
            </a:pPr>
            <a:r>
              <a:rPr lang="en-US" sz="4625" b="1" dirty="0">
                <a:solidFill>
                  <a:srgbClr val="920A06"/>
                </a:solidFill>
                <a:latin typeface="DejaVu Serif Bold"/>
                <a:ea typeface="DejaVu Serif Bold"/>
                <a:cs typeface="DejaVu Serif Bold"/>
                <a:sym typeface="DejaVu Serif Bold"/>
              </a:rPr>
              <a:t> </a:t>
            </a:r>
            <a:r>
              <a:rPr lang="en-US" sz="4625" b="1" dirty="0" err="1">
                <a:solidFill>
                  <a:srgbClr val="920A06"/>
                </a:solidFill>
                <a:latin typeface="DejaVu Serif Bold"/>
                <a:ea typeface="DejaVu Serif Bold"/>
                <a:cs typeface="DejaVu Serif Bold"/>
                <a:sym typeface="DejaVu Serif Bold"/>
              </a:rPr>
              <a:t>Tại</a:t>
            </a:r>
            <a:r>
              <a:rPr lang="en-US" sz="4625" b="1" dirty="0">
                <a:solidFill>
                  <a:srgbClr val="920A06"/>
                </a:solidFill>
                <a:latin typeface="DejaVu Serif Bold"/>
                <a:ea typeface="DejaVu Serif Bold"/>
                <a:cs typeface="DejaVu Serif Bold"/>
                <a:sym typeface="DejaVu Serif Bold"/>
              </a:rPr>
              <a:t> Thái Bình:</a:t>
            </a:r>
          </a:p>
          <a:p>
            <a:pPr marL="998679" lvl="1" indent="-499339" algn="l">
              <a:lnSpc>
                <a:spcPts val="6475"/>
              </a:lnSpc>
              <a:buFont typeface="Arial"/>
              <a:buChar char="•"/>
            </a:pPr>
            <a:r>
              <a:rPr lang="en-US" sz="4625" dirty="0" err="1">
                <a:solidFill>
                  <a:srgbClr val="000000"/>
                </a:solidFill>
                <a:latin typeface="DejaVu Serif"/>
                <a:ea typeface="DejaVu Serif"/>
                <a:cs typeface="DejaVu Serif"/>
                <a:sym typeface="DejaVu Serif"/>
              </a:rPr>
              <a:t>Trên</a:t>
            </a:r>
            <a:r>
              <a:rPr lang="en-US" sz="4625" dirty="0">
                <a:solidFill>
                  <a:srgbClr val="000000"/>
                </a:solidFill>
                <a:latin typeface="DejaVu Serif"/>
                <a:ea typeface="DejaVu Serif"/>
                <a:cs typeface="DejaVu Serif"/>
                <a:sym typeface="DejaVu Serif"/>
              </a:rPr>
              <a:t> 95% </a:t>
            </a:r>
            <a:r>
              <a:rPr lang="en-US" sz="4625" dirty="0" err="1">
                <a:solidFill>
                  <a:srgbClr val="000000"/>
                </a:solidFill>
                <a:latin typeface="DejaVu Serif"/>
                <a:ea typeface="DejaVu Serif"/>
                <a:cs typeface="DejaVu Serif"/>
                <a:sym typeface="DejaVu Serif"/>
              </a:rPr>
              <a:t>cử</a:t>
            </a:r>
            <a:r>
              <a:rPr lang="en-US" sz="4625" dirty="0">
                <a:solidFill>
                  <a:srgbClr val="000000"/>
                </a:solidFill>
                <a:latin typeface="DejaVu Serif"/>
                <a:ea typeface="DejaVu Serif"/>
                <a:cs typeface="DejaVu Serif"/>
                <a:sym typeface="DejaVu Serif"/>
              </a:rPr>
              <a:t> tri </a:t>
            </a:r>
            <a:r>
              <a:rPr lang="en-US" sz="4625" dirty="0" err="1">
                <a:solidFill>
                  <a:srgbClr val="000000"/>
                </a:solidFill>
                <a:latin typeface="DejaVu Serif"/>
                <a:ea typeface="DejaVu Serif"/>
                <a:cs typeface="DejaVu Serif"/>
                <a:sym typeface="DejaVu Serif"/>
              </a:rPr>
              <a:t>đi</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bầu</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có</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nơi</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đạt</a:t>
            </a:r>
            <a:r>
              <a:rPr lang="en-US" sz="4625" dirty="0">
                <a:solidFill>
                  <a:srgbClr val="000000"/>
                </a:solidFill>
                <a:latin typeface="DejaVu Serif"/>
                <a:ea typeface="DejaVu Serif"/>
                <a:cs typeface="DejaVu Serif"/>
                <a:sym typeface="DejaVu Serif"/>
              </a:rPr>
              <a:t> 100%; </a:t>
            </a:r>
            <a:r>
              <a:rPr lang="en-US" sz="4625" dirty="0" err="1">
                <a:solidFill>
                  <a:srgbClr val="000000"/>
                </a:solidFill>
                <a:latin typeface="DejaVu Serif"/>
                <a:ea typeface="DejaVu Serif"/>
                <a:cs typeface="DejaVu Serif"/>
                <a:sym typeface="DejaVu Serif"/>
              </a:rPr>
              <a:t>bầu</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được</a:t>
            </a:r>
            <a:r>
              <a:rPr lang="en-US" sz="4625" dirty="0">
                <a:solidFill>
                  <a:srgbClr val="000000"/>
                </a:solidFill>
                <a:latin typeface="DejaVu Serif"/>
                <a:ea typeface="DejaVu Serif"/>
                <a:cs typeface="DejaVu Serif"/>
                <a:sym typeface="DejaVu Serif"/>
              </a:rPr>
              <a:t> 13 </a:t>
            </a:r>
            <a:r>
              <a:rPr lang="en-US" sz="4625" dirty="0" err="1">
                <a:solidFill>
                  <a:srgbClr val="000000"/>
                </a:solidFill>
                <a:latin typeface="DejaVu Serif"/>
                <a:ea typeface="DejaVu Serif"/>
                <a:cs typeface="DejaVu Serif"/>
                <a:sym typeface="DejaVu Serif"/>
              </a:rPr>
              <a:t>đại</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biểu</a:t>
            </a:r>
            <a:r>
              <a:rPr lang="en-US" sz="4625" dirty="0">
                <a:solidFill>
                  <a:srgbClr val="000000"/>
                </a:solidFill>
                <a:latin typeface="DejaVu Serif"/>
                <a:ea typeface="DejaVu Serif"/>
                <a:cs typeface="DejaVu Serif"/>
                <a:sym typeface="DejaVu Serif"/>
              </a:rPr>
              <a:t> Quốc hội </a:t>
            </a:r>
            <a:r>
              <a:rPr lang="en-US" sz="4625" dirty="0" err="1">
                <a:solidFill>
                  <a:srgbClr val="000000"/>
                </a:solidFill>
                <a:latin typeface="DejaVu Serif"/>
                <a:ea typeface="DejaVu Serif"/>
                <a:cs typeface="DejaVu Serif"/>
                <a:sym typeface="DejaVu Serif"/>
              </a:rPr>
              <a:t>thuộc</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khu</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vực</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tỉnh</a:t>
            </a:r>
            <a:r>
              <a:rPr lang="en-US" sz="4625" dirty="0">
                <a:solidFill>
                  <a:srgbClr val="000000"/>
                </a:solidFill>
                <a:latin typeface="DejaVu Serif"/>
                <a:ea typeface="DejaVu Serif"/>
                <a:cs typeface="DejaVu Serif"/>
                <a:sym typeface="DejaVu Serif"/>
              </a:rPr>
              <a:t> Thái Bình.</a:t>
            </a:r>
          </a:p>
          <a:p>
            <a:pPr marL="998679" lvl="1" indent="-499339" algn="l">
              <a:lnSpc>
                <a:spcPts val="6475"/>
              </a:lnSpc>
              <a:buFont typeface="Arial"/>
              <a:buChar char="•"/>
            </a:pPr>
            <a:r>
              <a:rPr lang="en-US" sz="4625" dirty="0" err="1">
                <a:solidFill>
                  <a:srgbClr val="000000"/>
                </a:solidFill>
                <a:latin typeface="DejaVu Serif"/>
                <a:ea typeface="DejaVu Serif"/>
                <a:cs typeface="DejaVu Serif"/>
                <a:sym typeface="DejaVu Serif"/>
              </a:rPr>
              <a:t>Tháng</a:t>
            </a:r>
            <a:r>
              <a:rPr lang="en-US" sz="4625" dirty="0">
                <a:solidFill>
                  <a:srgbClr val="000000"/>
                </a:solidFill>
                <a:latin typeface="DejaVu Serif"/>
                <a:ea typeface="DejaVu Serif"/>
                <a:cs typeface="DejaVu Serif"/>
                <a:sym typeface="DejaVu Serif"/>
              </a:rPr>
              <a:t> 3/1946 </a:t>
            </a:r>
            <a:r>
              <a:rPr lang="en-US" sz="4625" dirty="0" err="1">
                <a:solidFill>
                  <a:srgbClr val="000000"/>
                </a:solidFill>
                <a:latin typeface="DejaVu Serif"/>
                <a:ea typeface="DejaVu Serif"/>
                <a:cs typeface="DejaVu Serif"/>
                <a:sym typeface="DejaVu Serif"/>
              </a:rPr>
              <a:t>bầu</a:t>
            </a:r>
            <a:r>
              <a:rPr lang="en-US" sz="4625" dirty="0">
                <a:solidFill>
                  <a:srgbClr val="000000"/>
                </a:solidFill>
                <a:latin typeface="DejaVu Serif"/>
                <a:ea typeface="DejaVu Serif"/>
                <a:cs typeface="DejaVu Serif"/>
                <a:sym typeface="DejaVu Serif"/>
              </a:rPr>
              <a:t> Hội </a:t>
            </a:r>
            <a:r>
              <a:rPr lang="en-US" sz="4625" dirty="0" err="1">
                <a:solidFill>
                  <a:srgbClr val="000000"/>
                </a:solidFill>
                <a:latin typeface="DejaVu Serif"/>
                <a:ea typeface="DejaVu Serif"/>
                <a:cs typeface="DejaVu Serif"/>
                <a:sym typeface="DejaVu Serif"/>
              </a:rPr>
              <a:t>đồng</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nhân</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dân</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tỉnh</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sau</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đó</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bầu</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Ủy</a:t>
            </a:r>
            <a:r>
              <a:rPr lang="en-US" sz="4625" dirty="0">
                <a:solidFill>
                  <a:srgbClr val="000000"/>
                </a:solidFill>
                <a:latin typeface="DejaVu Serif"/>
                <a:ea typeface="DejaVu Serif"/>
                <a:cs typeface="DejaVu Serif"/>
                <a:sym typeface="DejaVu Serif"/>
              </a:rPr>
              <a:t> ban </a:t>
            </a:r>
            <a:r>
              <a:rPr lang="en-US" sz="4625" dirty="0" err="1">
                <a:solidFill>
                  <a:srgbClr val="000000"/>
                </a:solidFill>
                <a:latin typeface="DejaVu Serif"/>
                <a:ea typeface="DejaVu Serif"/>
                <a:cs typeface="DejaVu Serif"/>
                <a:sym typeface="DejaVu Serif"/>
              </a:rPr>
              <a:t>Hành</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chính</a:t>
            </a:r>
            <a:r>
              <a:rPr lang="en-US" sz="4625" dirty="0">
                <a:solidFill>
                  <a:srgbClr val="000000"/>
                </a:solidFill>
                <a:latin typeface="DejaVu Serif"/>
                <a:ea typeface="DejaVu Serif"/>
                <a:cs typeface="DejaVu Serif"/>
                <a:sym typeface="DejaVu Serif"/>
              </a:rPr>
              <a:t> </a:t>
            </a:r>
            <a:r>
              <a:rPr lang="en-US" sz="4625" dirty="0" err="1">
                <a:solidFill>
                  <a:srgbClr val="000000"/>
                </a:solidFill>
                <a:latin typeface="DejaVu Serif"/>
                <a:ea typeface="DejaVu Serif"/>
                <a:cs typeface="DejaVu Serif"/>
                <a:sym typeface="DejaVu Serif"/>
              </a:rPr>
              <a:t>tỉnh</a:t>
            </a:r>
            <a:r>
              <a:rPr lang="en-US" sz="4625" dirty="0">
                <a:solidFill>
                  <a:srgbClr val="000000"/>
                </a:solidFill>
                <a:latin typeface="DejaVu Serif"/>
                <a:ea typeface="DejaVu Serif"/>
                <a:cs typeface="DejaVu Serif"/>
                <a:sym typeface="DejaVu Serif"/>
              </a:rPr>
              <a:t>.</a:t>
            </a:r>
          </a:p>
          <a:p>
            <a:pPr algn="l">
              <a:lnSpc>
                <a:spcPts val="6475"/>
              </a:lnSpc>
            </a:pPr>
            <a:endParaRPr lang="en-US" sz="4625" dirty="0">
              <a:solidFill>
                <a:srgbClr val="000000"/>
              </a:solidFill>
              <a:latin typeface="DejaVu Serif"/>
              <a:ea typeface="DejaVu Serif"/>
              <a:cs typeface="DejaVu Serif"/>
              <a:sym typeface="DejaVu Serif"/>
            </a:endParaRPr>
          </a:p>
        </p:txBody>
      </p:sp>
      <p:sp>
        <p:nvSpPr>
          <p:cNvPr id="12" name="TextBox 12"/>
          <p:cNvSpPr txBox="1"/>
          <p:nvPr/>
        </p:nvSpPr>
        <p:spPr>
          <a:xfrm>
            <a:off x="3219950" y="13068422"/>
            <a:ext cx="30416067" cy="2847340"/>
          </a:xfrm>
          <a:prstGeom prst="rect">
            <a:avLst/>
          </a:prstGeom>
        </p:spPr>
        <p:txBody>
          <a:bodyPr lIns="0" tIns="0" rIns="0" bIns="0" rtlCol="0" anchor="t">
            <a:spAutoFit/>
          </a:bodyPr>
          <a:lstStyle/>
          <a:p>
            <a:pPr algn="ctr">
              <a:lnSpc>
                <a:spcPts val="7559"/>
              </a:lnSpc>
            </a:pPr>
            <a:r>
              <a:rPr lang="en-US" sz="5399" b="1">
                <a:solidFill>
                  <a:srgbClr val="920A06"/>
                </a:solidFill>
                <a:latin typeface="DejaVu Serif Bold"/>
                <a:ea typeface="DejaVu Serif Bold"/>
                <a:cs typeface="DejaVu Serif Bold"/>
                <a:sym typeface="DejaVu Serif Bold"/>
              </a:rPr>
              <a:t> Cuộc Tổng tuyển cử đầu tiên là mốc son lớn của nền dân chủ Việt Nam, khẳng định quyền làm chủ của Nhân dân và sự chính danh của Nhà nước mới.</a:t>
            </a:r>
          </a:p>
          <a:p>
            <a:pPr algn="ctr">
              <a:lnSpc>
                <a:spcPts val="7559"/>
              </a:lnSpc>
            </a:pPr>
            <a:endParaRPr lang="en-US" sz="5399" b="1">
              <a:solidFill>
                <a:srgbClr val="920A06"/>
              </a:solidFill>
              <a:latin typeface="DejaVu Serif Bold"/>
              <a:ea typeface="DejaVu Serif Bold"/>
              <a:cs typeface="DejaVu Serif Bold"/>
              <a:sym typeface="DejaVu Serif Bold"/>
            </a:endParaRPr>
          </a:p>
        </p:txBody>
      </p:sp>
      <p:sp>
        <p:nvSpPr>
          <p:cNvPr id="13" name="Freeform 13"/>
          <p:cNvSpPr/>
          <p:nvPr/>
        </p:nvSpPr>
        <p:spPr>
          <a:xfrm rot="-3656314" flipH="1">
            <a:off x="2089570" y="13050069"/>
            <a:ext cx="1658420" cy="3812460"/>
          </a:xfrm>
          <a:custGeom>
            <a:avLst/>
            <a:gdLst/>
            <a:ahLst/>
            <a:cxnLst/>
            <a:rect l="l" t="t" r="r" b="b"/>
            <a:pathLst>
              <a:path w="1658420" h="3812460">
                <a:moveTo>
                  <a:pt x="1658420" y="0"/>
                </a:moveTo>
                <a:lnTo>
                  <a:pt x="0" y="0"/>
                </a:lnTo>
                <a:lnTo>
                  <a:pt x="0" y="3812461"/>
                </a:lnTo>
                <a:lnTo>
                  <a:pt x="1658420" y="3812461"/>
                </a:lnTo>
                <a:lnTo>
                  <a:pt x="165842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4" name="Freeform 14"/>
          <p:cNvSpPr/>
          <p:nvPr/>
        </p:nvSpPr>
        <p:spPr>
          <a:xfrm rot="-7536591" flipH="1" flipV="1">
            <a:off x="32811686" y="12938466"/>
            <a:ext cx="1648662" cy="3790027"/>
          </a:xfrm>
          <a:custGeom>
            <a:avLst/>
            <a:gdLst/>
            <a:ahLst/>
            <a:cxnLst/>
            <a:rect l="l" t="t" r="r" b="b"/>
            <a:pathLst>
              <a:path w="1648662" h="3790027">
                <a:moveTo>
                  <a:pt x="1648661" y="3790027"/>
                </a:moveTo>
                <a:lnTo>
                  <a:pt x="0" y="3790027"/>
                </a:lnTo>
                <a:lnTo>
                  <a:pt x="0" y="0"/>
                </a:lnTo>
                <a:lnTo>
                  <a:pt x="1648661" y="0"/>
                </a:lnTo>
                <a:lnTo>
                  <a:pt x="1648661" y="3790027"/>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5" name="Freeform 15"/>
          <p:cNvSpPr/>
          <p:nvPr/>
        </p:nvSpPr>
        <p:spPr>
          <a:xfrm rot="-5400000">
            <a:off x="1418254" y="10098398"/>
            <a:ext cx="2630597" cy="370454"/>
          </a:xfrm>
          <a:custGeom>
            <a:avLst/>
            <a:gdLst/>
            <a:ahLst/>
            <a:cxnLst/>
            <a:rect l="l" t="t" r="r" b="b"/>
            <a:pathLst>
              <a:path w="2630597" h="370454">
                <a:moveTo>
                  <a:pt x="0" y="0"/>
                </a:moveTo>
                <a:lnTo>
                  <a:pt x="2630597" y="0"/>
                </a:lnTo>
                <a:lnTo>
                  <a:pt x="2630597" y="370454"/>
                </a:lnTo>
                <a:lnTo>
                  <a:pt x="0" y="370454"/>
                </a:lnTo>
                <a:lnTo>
                  <a:pt x="0" y="0"/>
                </a:lnTo>
                <a:close/>
              </a:path>
            </a:pathLst>
          </a:custGeom>
          <a:blipFill>
            <a:blip r:embed="rId4"/>
            <a:stretch>
              <a:fillRect l="-49804" t="-95455" r="-942224" b="-1388542"/>
            </a:stretch>
          </a:blipFill>
        </p:spPr>
      </p:sp>
      <p:sp>
        <p:nvSpPr>
          <p:cNvPr id="16" name="TextBox 16"/>
          <p:cNvSpPr txBox="1"/>
          <p:nvPr/>
        </p:nvSpPr>
        <p:spPr>
          <a:xfrm>
            <a:off x="3219950" y="4402128"/>
            <a:ext cx="10539276" cy="1044574"/>
          </a:xfrm>
          <a:prstGeom prst="rect">
            <a:avLst/>
          </a:prstGeom>
        </p:spPr>
        <p:txBody>
          <a:bodyPr lIns="0" tIns="0" rIns="0" bIns="0" rtlCol="0" anchor="t">
            <a:spAutoFit/>
          </a:bodyPr>
          <a:lstStyle/>
          <a:p>
            <a:pPr algn="l">
              <a:lnSpc>
                <a:spcPts val="8400"/>
              </a:lnSpc>
            </a:pPr>
            <a:r>
              <a:rPr lang="en-US" sz="6000" b="1" dirty="0" err="1">
                <a:solidFill>
                  <a:srgbClr val="920A06"/>
                </a:solidFill>
                <a:latin typeface="DejaVu Serif Bold"/>
                <a:ea typeface="DejaVu Serif Bold"/>
                <a:cs typeface="DejaVu Serif Bold"/>
                <a:sym typeface="DejaVu Serif Bold"/>
              </a:rPr>
              <a:t>Tại</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một</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số</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địa</a:t>
            </a:r>
            <a:r>
              <a:rPr lang="en-US" sz="6000" b="1" dirty="0">
                <a:solidFill>
                  <a:srgbClr val="920A06"/>
                </a:solidFill>
                <a:latin typeface="DejaVu Serif Bold"/>
                <a:ea typeface="DejaVu Serif Bold"/>
                <a:cs typeface="DejaVu Serif Bold"/>
                <a:sym typeface="DejaVu Serif Bold"/>
              </a:rPr>
              <a:t> </a:t>
            </a:r>
            <a:r>
              <a:rPr lang="en-US" sz="6000" b="1" dirty="0" err="1">
                <a:solidFill>
                  <a:srgbClr val="920A06"/>
                </a:solidFill>
                <a:latin typeface="DejaVu Serif Bold"/>
                <a:ea typeface="DejaVu Serif Bold"/>
                <a:cs typeface="DejaVu Serif Bold"/>
                <a:sym typeface="DejaVu Serif Bold"/>
              </a:rPr>
              <a:t>phương</a:t>
            </a:r>
            <a:r>
              <a:rPr lang="en-US" sz="6000" b="1" dirty="0">
                <a:solidFill>
                  <a:srgbClr val="920A06"/>
                </a:solidFill>
                <a:latin typeface="DejaVu Serif Bold"/>
                <a:ea typeface="DejaVu Serif Bold"/>
                <a:cs typeface="DejaVu Serif Bold"/>
                <a:sym typeface="DejaVu Serif Bold"/>
              </a:rPr>
              <a:t>:</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par>
                                <p:cTn id="37" presetID="10"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P spid="12" grpId="0"/>
      <p:bldP spid="1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TotalTime>
  <Words>3095</Words>
  <Application>Microsoft Office PowerPoint</Application>
  <PresentationFormat>Tùy chỉnh</PresentationFormat>
  <Paragraphs>194</Paragraphs>
  <Slides>21</Slides>
  <Notes>0</Notes>
  <HiddenSlides>0</HiddenSlides>
  <MMClips>0</MMClips>
  <ScaleCrop>false</ScaleCrop>
  <HeadingPairs>
    <vt:vector size="6" baseType="variant">
      <vt:variant>
        <vt:lpstr>Phông được Dùng</vt:lpstr>
      </vt:variant>
      <vt:variant>
        <vt:i4>11</vt:i4>
      </vt:variant>
      <vt:variant>
        <vt:lpstr>Chủ đề</vt:lpstr>
      </vt:variant>
      <vt:variant>
        <vt:i4>1</vt:i4>
      </vt:variant>
      <vt:variant>
        <vt:lpstr>Tiêu đề Bản chiếu</vt:lpstr>
      </vt:variant>
      <vt:variant>
        <vt:i4>21</vt:i4>
      </vt:variant>
    </vt:vector>
  </HeadingPairs>
  <TitlesOfParts>
    <vt:vector size="33" baseType="lpstr">
      <vt:lpstr>Calibri</vt:lpstr>
      <vt:lpstr>The Nautigal</vt:lpstr>
      <vt:lpstr>Paytone One</vt:lpstr>
      <vt:lpstr>Times New Roman</vt:lpstr>
      <vt:lpstr>DejaVu Serif Bold Italics</vt:lpstr>
      <vt:lpstr>Big Shoulders Display Medium</vt:lpstr>
      <vt:lpstr>Big Shoulders Display Thin</vt:lpstr>
      <vt:lpstr>DejaVu Serif</vt:lpstr>
      <vt:lpstr>Arial</vt:lpstr>
      <vt:lpstr>Big Shoulders Display</vt:lpstr>
      <vt:lpstr>DejaVu Serif Bold</vt:lpstr>
      <vt:lpstr>Office Theme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Thêm tiêu đề phụ</dc:title>
  <dc:creator>asus</dc:creator>
  <cp:lastModifiedBy>DELL</cp:lastModifiedBy>
  <cp:revision>7</cp:revision>
  <dcterms:created xsi:type="dcterms:W3CDTF">2006-08-16T00:00:00Z</dcterms:created>
  <dcterms:modified xsi:type="dcterms:W3CDTF">2025-09-19T08:30:01Z</dcterms:modified>
  <dc:identifier>DAGzSP004do</dc:identifier>
</cp:coreProperties>
</file>